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18"/>
  </p:notesMasterIdLst>
  <p:sldIdLst>
    <p:sldId id="256" r:id="rId3"/>
    <p:sldId id="261" r:id="rId4"/>
    <p:sldId id="265" r:id="rId5"/>
    <p:sldId id="259" r:id="rId6"/>
    <p:sldId id="267" r:id="rId7"/>
    <p:sldId id="268" r:id="rId8"/>
    <p:sldId id="269" r:id="rId9"/>
    <p:sldId id="270" r:id="rId10"/>
    <p:sldId id="271" r:id="rId11"/>
    <p:sldId id="262" r:id="rId12"/>
    <p:sldId id="264" r:id="rId13"/>
    <p:sldId id="263" r:id="rId14"/>
    <p:sldId id="272" r:id="rId15"/>
    <p:sldId id="275" r:id="rId16"/>
    <p:sldId id="274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05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41E2D-626B-49C4-AE97-0F252B2D859C}" type="datetimeFigureOut">
              <a:rPr lang="sk-SK" smtClean="0"/>
              <a:pPr/>
              <a:t>24. 1. 2013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1EFE6-1C51-484E-989F-499B387457E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420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A0242BF-71FB-4155-B611-AA6C3C921443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A0242BF-71FB-4155-B611-AA6C3C921443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F flag-logoeac-LLP_EN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2016" y="1"/>
            <a:ext cx="1941984" cy="785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EAC_EduTraining_4c_EN.t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57356" cy="988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17844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75615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160911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82220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803211-FEB2-4442-9AB3-35CA4DE8824D}" type="datetimeFigureOut">
              <a:rPr lang="sk-SK" smtClean="0"/>
              <a:pPr/>
              <a:t>24. 1. 2013</a:t>
            </a:fld>
            <a:endParaRPr lang="sk-S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F0CDF8-7841-45AC-84F8-2DF5F76B2E7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k-SK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3211-FEB2-4442-9AB3-35CA4DE8824D}" type="datetimeFigureOut">
              <a:rPr lang="sk-SK" smtClean="0"/>
              <a:pPr/>
              <a:t>24. 1. 2013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0CDF8-7841-45AC-84F8-2DF5F76B2E7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803211-FEB2-4442-9AB3-35CA4DE8824D}" type="datetimeFigureOut">
              <a:rPr lang="sk-SK" smtClean="0"/>
              <a:pPr/>
              <a:t>24. 1. 2013</a:t>
            </a:fld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6F0CDF8-7841-45AC-84F8-2DF5F76B2E7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3211-FEB2-4442-9AB3-35CA4DE8824D}" type="datetimeFigureOut">
              <a:rPr lang="sk-SK" smtClean="0"/>
              <a:pPr/>
              <a:t>24. 1. 2013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0CDF8-7841-45AC-84F8-2DF5F76B2E7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3211-FEB2-4442-9AB3-35CA4DE8824D}" type="datetimeFigureOut">
              <a:rPr lang="sk-SK" smtClean="0"/>
              <a:pPr/>
              <a:t>24. 1. 2013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0CDF8-7841-45AC-84F8-2DF5F76B2E7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3211-FEB2-4442-9AB3-35CA4DE8824D}" type="datetimeFigureOut">
              <a:rPr lang="sk-SK" smtClean="0"/>
              <a:pPr/>
              <a:t>24. 1. 2013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0CDF8-7841-45AC-84F8-2DF5F76B2E7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3211-FEB2-4442-9AB3-35CA4DE8824D}" type="datetimeFigureOut">
              <a:rPr lang="sk-SK" smtClean="0"/>
              <a:pPr/>
              <a:t>24. 1. 2013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0CDF8-7841-45AC-84F8-2DF5F76B2E7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31080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3211-FEB2-4442-9AB3-35CA4DE8824D}" type="datetimeFigureOut">
              <a:rPr lang="sk-SK" smtClean="0"/>
              <a:pPr/>
              <a:t>24. 1. 2013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F0CDF8-7841-45AC-84F8-2DF5F76B2E7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3211-FEB2-4442-9AB3-35CA4DE8824D}" type="datetimeFigureOut">
              <a:rPr lang="sk-SK" smtClean="0"/>
              <a:pPr/>
              <a:t>24. 1. 2013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0CDF8-7841-45AC-84F8-2DF5F76B2E7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3211-FEB2-4442-9AB3-35CA4DE8824D}" type="datetimeFigureOut">
              <a:rPr lang="sk-SK" smtClean="0"/>
              <a:pPr/>
              <a:t>24. 1. 2013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0CDF8-7841-45AC-84F8-2DF5F76B2E7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3211-FEB2-4442-9AB3-35CA4DE8824D}" type="datetimeFigureOut">
              <a:rPr lang="sk-SK" smtClean="0"/>
              <a:pPr/>
              <a:t>24. 1. 2013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6F0CDF8-7841-45AC-84F8-2DF5F76B2E7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17712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79872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46084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6491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0185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84159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42968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383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1/24/2013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62800" y="2060848"/>
            <a:ext cx="1981200" cy="1828800"/>
          </a:xfrm>
        </p:spPr>
        <p:txBody>
          <a:bodyPr/>
          <a:lstStyle/>
          <a:p>
            <a:r>
              <a:rPr lang="sk-SK" b="1" dirty="0" smtClean="0">
                <a:solidFill>
                  <a:schemeClr val="accent3"/>
                </a:solidFill>
              </a:rPr>
              <a:t>IN POLAND</a:t>
            </a:r>
            <a:endParaRPr lang="sk-SK" b="1" dirty="0">
              <a:solidFill>
                <a:schemeClr val="accent3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Our</a:t>
            </a:r>
            <a:r>
              <a:rPr lang="sk-SK" dirty="0" smtClean="0"/>
              <a:t> </a:t>
            </a:r>
            <a:r>
              <a:rPr lang="sk-SK" dirty="0" err="1" smtClean="0"/>
              <a:t>Erasmus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539552" y="4437112"/>
            <a:ext cx="33123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solidFill>
                  <a:schemeClr val="accent1"/>
                </a:solidFill>
              </a:rPr>
              <a:t>Peter</a:t>
            </a:r>
          </a:p>
          <a:p>
            <a:r>
              <a:rPr lang="sk-SK" sz="3200" dirty="0" err="1" smtClean="0">
                <a:solidFill>
                  <a:schemeClr val="accent1"/>
                </a:solidFill>
              </a:rPr>
              <a:t>Arek</a:t>
            </a:r>
            <a:endParaRPr lang="sk-SK" sz="3200" dirty="0">
              <a:solidFill>
                <a:schemeClr val="accent1"/>
              </a:solidFill>
            </a:endParaRPr>
          </a:p>
          <a:p>
            <a:r>
              <a:rPr lang="sk-SK" sz="3200" dirty="0" err="1" smtClean="0">
                <a:solidFill>
                  <a:schemeClr val="accent1"/>
                </a:solidFill>
              </a:rPr>
              <a:t>Artur</a:t>
            </a:r>
            <a:endParaRPr lang="sk-SK" sz="3200" dirty="0" smtClean="0">
              <a:solidFill>
                <a:schemeClr val="accent1"/>
              </a:solidFill>
            </a:endParaRPr>
          </a:p>
          <a:p>
            <a:r>
              <a:rPr lang="sk-SK" sz="3200" dirty="0" smtClean="0">
                <a:solidFill>
                  <a:schemeClr val="accent1"/>
                </a:solidFill>
              </a:rPr>
              <a:t>Mária</a:t>
            </a:r>
            <a:endParaRPr lang="sk-SK" sz="3200" dirty="0">
              <a:solidFill>
                <a:schemeClr val="accent1"/>
              </a:solidFill>
            </a:endParaRPr>
          </a:p>
        </p:txBody>
      </p:sp>
      <p:pic>
        <p:nvPicPr>
          <p:cNvPr id="17410" name="Picture 2" descr="http://t2.gstatic.com/images?q=tbn:ANd9GcSbdWnA6lg3IaeIylwQjU_K4EiB4uzECYmabV3vDKDSY8bfjJSVb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2924627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352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sk-SK" dirty="0" smtClean="0"/>
              <a:t>       </a:t>
            </a:r>
            <a:r>
              <a:rPr lang="sk-SK" sz="2800" dirty="0" err="1" smtClean="0"/>
              <a:t>Integration</a:t>
            </a:r>
            <a:r>
              <a:rPr lang="sk-SK" sz="2800" dirty="0" smtClean="0"/>
              <a:t> </a:t>
            </a:r>
            <a:r>
              <a:rPr lang="sk-SK" sz="2800" dirty="0" err="1" smtClean="0"/>
              <a:t>among</a:t>
            </a:r>
            <a:r>
              <a:rPr lang="sk-SK" sz="2800" dirty="0" smtClean="0"/>
              <a:t> </a:t>
            </a:r>
            <a:r>
              <a:rPr lang="sk-SK" sz="2800" dirty="0" err="1" smtClean="0"/>
              <a:t>students</a:t>
            </a:r>
            <a:endParaRPr lang="sk-SK" sz="2800" dirty="0" smtClean="0"/>
          </a:p>
          <a:p>
            <a:pPr marL="45720" indent="0">
              <a:buNone/>
            </a:pPr>
            <a:endParaRPr lang="sk-SK" dirty="0"/>
          </a:p>
          <a:p>
            <a:pPr marL="45720" indent="0">
              <a:buNone/>
            </a:pPr>
            <a:endParaRPr lang="sk-SK" dirty="0"/>
          </a:p>
          <a:p>
            <a:pPr marL="45720" indent="0">
              <a:buNone/>
            </a:pPr>
            <a:r>
              <a:rPr lang="sk-SK" dirty="0" smtClean="0"/>
              <a:t>       </a:t>
            </a:r>
            <a:r>
              <a:rPr lang="sk-SK" sz="2800" dirty="0" err="1" smtClean="0"/>
              <a:t>Participation</a:t>
            </a:r>
            <a:r>
              <a:rPr lang="sk-SK" sz="2800" dirty="0" smtClean="0"/>
              <a:t> in </a:t>
            </a:r>
            <a:r>
              <a:rPr lang="sk-SK" sz="2800" dirty="0" err="1" smtClean="0"/>
              <a:t>lessons</a:t>
            </a:r>
            <a:endParaRPr lang="sk-SK" sz="2800" dirty="0" smtClean="0"/>
          </a:p>
          <a:p>
            <a:pPr marL="45720" indent="0">
              <a:buNone/>
            </a:pPr>
            <a:endParaRPr lang="sk-SK" dirty="0"/>
          </a:p>
          <a:p>
            <a:pPr marL="45720" indent="0">
              <a:buNone/>
            </a:pPr>
            <a:endParaRPr lang="sk-SK" dirty="0" smtClean="0"/>
          </a:p>
          <a:p>
            <a:pPr marL="45720" indent="0">
              <a:buNone/>
            </a:pPr>
            <a:endParaRPr lang="sk-SK" dirty="0"/>
          </a:p>
          <a:p>
            <a:pPr marL="45720" indent="0">
              <a:buNone/>
            </a:pPr>
            <a:r>
              <a:rPr lang="sk-SK" dirty="0" smtClean="0"/>
              <a:t>                                       </a:t>
            </a:r>
            <a:r>
              <a:rPr lang="sk-SK" dirty="0" smtClean="0">
                <a:sym typeface="Wingdings" pitchFamily="2" charset="2"/>
              </a:rPr>
              <a:t>                                          </a:t>
            </a:r>
          </a:p>
          <a:p>
            <a:pPr marL="45720" indent="0">
              <a:buNone/>
            </a:pPr>
            <a:endParaRPr lang="sk-SK" dirty="0">
              <a:sym typeface="Wingdings" pitchFamily="2" charset="2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86122" y="332656"/>
            <a:ext cx="8381260" cy="1054394"/>
          </a:xfrm>
        </p:spPr>
        <p:txBody>
          <a:bodyPr/>
          <a:lstStyle/>
          <a:p>
            <a:r>
              <a:rPr lang="de-DE" dirty="0" err="1" smtClean="0">
                <a:solidFill>
                  <a:schemeClr val="accent1"/>
                </a:solidFill>
              </a:rPr>
              <a:t>What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we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did</a:t>
            </a:r>
            <a:r>
              <a:rPr lang="de-DE" dirty="0" smtClean="0">
                <a:solidFill>
                  <a:schemeClr val="accent1"/>
                </a:solidFill>
              </a:rPr>
              <a:t> on </a:t>
            </a:r>
            <a:r>
              <a:rPr lang="de-DE" dirty="0" err="1" smtClean="0">
                <a:solidFill>
                  <a:schemeClr val="accent1"/>
                </a:solidFill>
              </a:rPr>
              <a:t>erasmus</a:t>
            </a:r>
            <a:endParaRPr lang="sk-SK" dirty="0">
              <a:solidFill>
                <a:schemeClr val="accent1"/>
              </a:solidFill>
            </a:endParaRPr>
          </a:p>
        </p:txBody>
      </p:sp>
      <p:sp>
        <p:nvSpPr>
          <p:cNvPr id="5" name="Šípka doprava 4"/>
          <p:cNvSpPr/>
          <p:nvPr/>
        </p:nvSpPr>
        <p:spPr>
          <a:xfrm>
            <a:off x="347808" y="1890540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Picture 2" descr="C:\Users\Arek\Desktop\young student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645024"/>
            <a:ext cx="3816424" cy="2544283"/>
          </a:xfrm>
          <a:prstGeom prst="rect">
            <a:avLst/>
          </a:prstGeom>
          <a:noFill/>
        </p:spPr>
      </p:pic>
      <p:pic>
        <p:nvPicPr>
          <p:cNvPr id="7" name="Picture 3" descr="C:\Users\Arek\Desktop\400_F_32887069_9Q8vS3LIeaOFSkev7a0UGnGBOMn3FG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6499" y="1844824"/>
            <a:ext cx="2707500" cy="3384376"/>
          </a:xfrm>
          <a:prstGeom prst="rect">
            <a:avLst/>
          </a:prstGeom>
          <a:noFill/>
        </p:spPr>
      </p:pic>
      <p:pic>
        <p:nvPicPr>
          <p:cNvPr id="8" name="Picture 2" descr="http://t2.gstatic.com/images?q=tbn:ANd9GcSbdWnA6lg3IaeIylwQjU_K4EiB4uzECYmabV3vDKDSY8bfjJSVb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5949280"/>
            <a:ext cx="1949751" cy="57606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08" y="3136900"/>
            <a:ext cx="5127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40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dirty="0" smtClean="0"/>
              <a:t> </a:t>
            </a:r>
            <a:r>
              <a:rPr lang="sk-SK" sz="2800" dirty="0" err="1" smtClean="0"/>
              <a:t>Improving</a:t>
            </a:r>
            <a:r>
              <a:rPr lang="sk-SK" sz="2800" dirty="0" smtClean="0"/>
              <a:t> </a:t>
            </a:r>
            <a:r>
              <a:rPr lang="sk-SK" sz="2800" dirty="0" err="1" smtClean="0"/>
              <a:t>our</a:t>
            </a:r>
            <a:r>
              <a:rPr lang="sk-SK" sz="2800" dirty="0" smtClean="0"/>
              <a:t> </a:t>
            </a:r>
            <a:r>
              <a:rPr lang="sk-SK" sz="2800" dirty="0" err="1" smtClean="0"/>
              <a:t>language</a:t>
            </a:r>
            <a:r>
              <a:rPr lang="sk-SK" sz="2800" dirty="0" smtClean="0"/>
              <a:t> </a:t>
            </a:r>
            <a:r>
              <a:rPr lang="sk-SK" sz="2800" dirty="0" err="1" smtClean="0"/>
              <a:t>skills</a:t>
            </a:r>
            <a:endParaRPr lang="sk-SK" sz="2800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sk-SK" dirty="0"/>
          </a:p>
          <a:p>
            <a:r>
              <a:rPr lang="sk-SK" sz="2800" dirty="0" smtClean="0"/>
              <a:t> N</a:t>
            </a:r>
            <a:r>
              <a:rPr lang="de-DE" sz="2800" dirty="0" err="1" smtClean="0"/>
              <a:t>ew</a:t>
            </a:r>
            <a:r>
              <a:rPr lang="de-DE" sz="2800" dirty="0" smtClean="0"/>
              <a:t> </a:t>
            </a:r>
            <a:r>
              <a:rPr lang="de-DE" sz="2800" dirty="0" err="1" smtClean="0"/>
              <a:t>love</a:t>
            </a:r>
            <a:endParaRPr lang="de-DE" sz="2800" dirty="0" smtClean="0"/>
          </a:p>
          <a:p>
            <a:endParaRPr lang="de-DE" dirty="0" smtClean="0"/>
          </a:p>
          <a:p>
            <a:endParaRPr lang="de-DE" dirty="0" smtClean="0"/>
          </a:p>
          <a:p>
            <a:pPr marL="45720" indent="0">
              <a:buNone/>
            </a:pPr>
            <a:endParaRPr lang="de-DE" dirty="0" smtClean="0"/>
          </a:p>
          <a:p>
            <a:r>
              <a:rPr lang="sk-SK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befriend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al </a:t>
            </a:r>
            <a:r>
              <a:rPr lang="de-DE" sz="2800" dirty="0" err="1" smtClean="0"/>
              <a:t>lot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students</a:t>
            </a:r>
            <a:endParaRPr lang="sk-SK" sz="28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accent1"/>
                </a:solidFill>
              </a:rPr>
              <a:t>What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we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did</a:t>
            </a:r>
            <a:r>
              <a:rPr lang="de-DE" dirty="0" smtClean="0">
                <a:solidFill>
                  <a:schemeClr val="accent1"/>
                </a:solidFill>
              </a:rPr>
              <a:t> on </a:t>
            </a:r>
            <a:r>
              <a:rPr lang="de-DE" dirty="0" err="1" smtClean="0">
                <a:solidFill>
                  <a:schemeClr val="accent1"/>
                </a:solidFill>
              </a:rPr>
              <a:t>erasmus</a:t>
            </a:r>
            <a:endParaRPr lang="sk-SK" dirty="0">
              <a:solidFill>
                <a:schemeClr val="accent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24944"/>
            <a:ext cx="1941737" cy="150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97422"/>
            <a:ext cx="3149237" cy="209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t2.gstatic.com/images?q=tbn:ANd9GcSbdWnA6lg3IaeIylwQjU_K4EiB4uzECYmabV3vDKDSY8bfjJSVb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6021288"/>
            <a:ext cx="1949751" cy="576064"/>
          </a:xfrm>
          <a:prstGeom prst="rect">
            <a:avLst/>
          </a:prstGeom>
          <a:noFill/>
        </p:spPr>
      </p:pic>
      <p:pic>
        <p:nvPicPr>
          <p:cNvPr id="4098" name="Picture 2" descr="http://1.bp.blogspot.com/-PMU7W3HEbaQ/T8NBPZ66XFI/AAAAAAAABYk/AQCRm7tEoMM/s1600/friendship_kitten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3277" y="5197663"/>
            <a:ext cx="2175454" cy="1544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156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sk-SK" dirty="0"/>
          </a:p>
          <a:p>
            <a:pPr marL="45720" indent="0">
              <a:buNone/>
            </a:pPr>
            <a:r>
              <a:rPr lang="sk-SK" sz="2800" dirty="0" smtClean="0"/>
              <a:t> </a:t>
            </a:r>
            <a:r>
              <a:rPr lang="sk-SK" sz="2800" dirty="0" smtClean="0"/>
              <a:t>    </a:t>
            </a:r>
            <a:r>
              <a:rPr lang="sk-SK" sz="2800" dirty="0"/>
              <a:t>E</a:t>
            </a:r>
            <a:r>
              <a:rPr lang="en-US" sz="2800" dirty="0" err="1" smtClean="0"/>
              <a:t>xplore</a:t>
            </a:r>
            <a:r>
              <a:rPr lang="en-US" sz="2800" dirty="0" smtClean="0"/>
              <a:t> </a:t>
            </a:r>
            <a:r>
              <a:rPr lang="en-US" sz="2800" dirty="0"/>
              <a:t>the city and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en-US" sz="2800" dirty="0" smtClean="0"/>
              <a:t>surrounding</a:t>
            </a:r>
            <a:endParaRPr lang="sk-SK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accent1"/>
                </a:solidFill>
              </a:rPr>
              <a:t>What</a:t>
            </a:r>
            <a:r>
              <a:rPr lang="sk-SK" dirty="0" smtClean="0">
                <a:solidFill>
                  <a:schemeClr val="accent1"/>
                </a:solidFill>
              </a:rPr>
              <a:t> </a:t>
            </a:r>
            <a:r>
              <a:rPr lang="sk-SK" dirty="0" err="1" smtClean="0">
                <a:solidFill>
                  <a:schemeClr val="accent1"/>
                </a:solidFill>
              </a:rPr>
              <a:t>we</a:t>
            </a:r>
            <a:r>
              <a:rPr lang="sk-SK" dirty="0" smtClean="0">
                <a:solidFill>
                  <a:schemeClr val="accent1"/>
                </a:solidFill>
              </a:rPr>
              <a:t> </a:t>
            </a:r>
            <a:r>
              <a:rPr lang="sk-SK" dirty="0" err="1" smtClean="0">
                <a:solidFill>
                  <a:schemeClr val="accent1"/>
                </a:solidFill>
              </a:rPr>
              <a:t>did</a:t>
            </a:r>
            <a:r>
              <a:rPr lang="sk-SK" dirty="0" smtClean="0">
                <a:solidFill>
                  <a:schemeClr val="accent1"/>
                </a:solidFill>
              </a:rPr>
              <a:t> on </a:t>
            </a:r>
            <a:r>
              <a:rPr lang="sk-SK" dirty="0" err="1" smtClean="0">
                <a:solidFill>
                  <a:schemeClr val="accent1"/>
                </a:solidFill>
              </a:rPr>
              <a:t>erasmus</a:t>
            </a:r>
            <a:endParaRPr lang="sk-SK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C:\Users\Arek\Desktop\wroclaw_pla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593" y="3180591"/>
            <a:ext cx="4968552" cy="3318993"/>
          </a:xfrm>
          <a:prstGeom prst="rect">
            <a:avLst/>
          </a:prstGeom>
          <a:noFill/>
        </p:spPr>
      </p:pic>
      <p:pic>
        <p:nvPicPr>
          <p:cNvPr id="2053" name="Picture 5" descr="http://www.erasmusrehberi.com/wp-content/uploads/2009/03/wrocla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663879"/>
            <a:ext cx="2328259" cy="3118203"/>
          </a:xfrm>
          <a:prstGeom prst="rect">
            <a:avLst/>
          </a:prstGeom>
          <a:noFill/>
        </p:spPr>
      </p:pic>
      <p:pic>
        <p:nvPicPr>
          <p:cNvPr id="7" name="Picture 2" descr="http://t2.gstatic.com/images?q=tbn:ANd9GcSbdWnA6lg3IaeIylwQjU_K4EiB4uzECYmabV3vDKDSY8bfjJSVb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5949280"/>
            <a:ext cx="1949751" cy="576064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78" y="2204864"/>
            <a:ext cx="5127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48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accent1"/>
                </a:solidFill>
              </a:rPr>
              <a:t>Our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smtClean="0">
                <a:solidFill>
                  <a:schemeClr val="accent1"/>
                </a:solidFill>
              </a:rPr>
              <a:t>personal </a:t>
            </a:r>
            <a:r>
              <a:rPr lang="de-DE" dirty="0" err="1" smtClean="0">
                <a:solidFill>
                  <a:schemeClr val="accent1"/>
                </a:solidFill>
              </a:rPr>
              <a:t>experience</a:t>
            </a:r>
            <a:r>
              <a:rPr lang="sk-SK" dirty="0" smtClean="0">
                <a:solidFill>
                  <a:schemeClr val="accent1"/>
                </a:solidFill>
              </a:rPr>
              <a:t>s</a:t>
            </a:r>
            <a:endParaRPr lang="de-DE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Arek\Desktop\erasmus_competition_lette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6228403" cy="3824458"/>
          </a:xfrm>
          <a:prstGeom prst="rect">
            <a:avLst/>
          </a:prstGeom>
          <a:noFill/>
        </p:spPr>
      </p:pic>
      <p:pic>
        <p:nvPicPr>
          <p:cNvPr id="5" name="Picture 2" descr="http://t2.gstatic.com/images?q=tbn:ANd9GcSbdWnA6lg3IaeIylwQjU_K4EiB4uzECYmabV3vDKDSY8bfjJSVb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949280"/>
            <a:ext cx="1949751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700204" y="1988840"/>
            <a:ext cx="8407893" cy="4407408"/>
          </a:xfrm>
        </p:spPr>
        <p:txBody>
          <a:bodyPr/>
          <a:lstStyle/>
          <a:p>
            <a:pPr lvl="0"/>
            <a:r>
              <a:rPr lang="sk-SK" sz="3200" dirty="0" smtClean="0">
                <a:solidFill>
                  <a:srgbClr val="534949"/>
                </a:solidFill>
              </a:rPr>
              <a:t> </a:t>
            </a:r>
            <a:r>
              <a:rPr lang="sk-SK" sz="3200" dirty="0" err="1" smtClean="0">
                <a:solidFill>
                  <a:srgbClr val="534949"/>
                </a:solidFill>
              </a:rPr>
              <a:t>Good</a:t>
            </a:r>
            <a:r>
              <a:rPr lang="sk-SK" sz="3200" dirty="0" smtClean="0">
                <a:solidFill>
                  <a:srgbClr val="534949"/>
                </a:solidFill>
              </a:rPr>
              <a:t> </a:t>
            </a:r>
            <a:r>
              <a:rPr lang="sk-SK" sz="3200" dirty="0" err="1" smtClean="0">
                <a:solidFill>
                  <a:srgbClr val="534949"/>
                </a:solidFill>
              </a:rPr>
              <a:t>university</a:t>
            </a:r>
            <a:r>
              <a:rPr lang="sk-SK" sz="3200" dirty="0" smtClean="0">
                <a:solidFill>
                  <a:srgbClr val="534949"/>
                </a:solidFill>
              </a:rPr>
              <a:t>, </a:t>
            </a:r>
          </a:p>
          <a:p>
            <a:r>
              <a:rPr lang="sk-SK" sz="3200" dirty="0" smtClean="0">
                <a:solidFill>
                  <a:srgbClr val="534949"/>
                </a:solidFill>
              </a:rPr>
              <a:t> </a:t>
            </a:r>
            <a:r>
              <a:rPr lang="sk-SK" sz="3200" dirty="0" err="1" smtClean="0">
                <a:solidFill>
                  <a:srgbClr val="534949"/>
                </a:solidFill>
              </a:rPr>
              <a:t>young</a:t>
            </a:r>
            <a:r>
              <a:rPr lang="sk-SK" sz="3200" dirty="0" smtClean="0">
                <a:solidFill>
                  <a:srgbClr val="534949"/>
                </a:solidFill>
              </a:rPr>
              <a:t> and </a:t>
            </a:r>
            <a:r>
              <a:rPr lang="sk-SK" sz="3200" dirty="0" err="1" smtClean="0">
                <a:solidFill>
                  <a:srgbClr val="534949"/>
                </a:solidFill>
              </a:rPr>
              <a:t>pleasant</a:t>
            </a:r>
            <a:r>
              <a:rPr lang="sk-SK" sz="3200" dirty="0" smtClean="0">
                <a:solidFill>
                  <a:srgbClr val="534949"/>
                </a:solidFill>
              </a:rPr>
              <a:t> </a:t>
            </a:r>
            <a:r>
              <a:rPr lang="sk-SK" sz="3200" dirty="0" err="1" smtClean="0">
                <a:solidFill>
                  <a:srgbClr val="534949"/>
                </a:solidFill>
              </a:rPr>
              <a:t>professors</a:t>
            </a:r>
            <a:r>
              <a:rPr lang="sk-SK" sz="3200" dirty="0" smtClean="0">
                <a:solidFill>
                  <a:srgbClr val="534949"/>
                </a:solidFill>
              </a:rPr>
              <a:t>,</a:t>
            </a:r>
            <a:endParaRPr lang="sk-SK" sz="3200" dirty="0">
              <a:solidFill>
                <a:srgbClr val="534949"/>
              </a:solidFill>
            </a:endParaRPr>
          </a:p>
          <a:p>
            <a:pPr lvl="0"/>
            <a:r>
              <a:rPr lang="sk-SK" sz="3200" dirty="0">
                <a:solidFill>
                  <a:srgbClr val="534949"/>
                </a:solidFill>
              </a:rPr>
              <a:t> </a:t>
            </a:r>
            <a:r>
              <a:rPr lang="sk-SK" sz="3200" dirty="0" err="1" smtClean="0">
                <a:solidFill>
                  <a:srgbClr val="534949"/>
                </a:solidFill>
              </a:rPr>
              <a:t>nice</a:t>
            </a:r>
            <a:r>
              <a:rPr lang="sk-SK" sz="3200" dirty="0" smtClean="0">
                <a:solidFill>
                  <a:srgbClr val="534949"/>
                </a:solidFill>
              </a:rPr>
              <a:t> city,</a:t>
            </a:r>
            <a:endParaRPr lang="sk-SK" sz="3200" dirty="0">
              <a:solidFill>
                <a:srgbClr val="534949"/>
              </a:solidFill>
            </a:endParaRPr>
          </a:p>
          <a:p>
            <a:pPr lvl="0"/>
            <a:r>
              <a:rPr lang="sk-SK" sz="3200" dirty="0">
                <a:solidFill>
                  <a:srgbClr val="534949"/>
                </a:solidFill>
              </a:rPr>
              <a:t> </a:t>
            </a:r>
            <a:r>
              <a:rPr lang="sk-SK" sz="3200" dirty="0" err="1" smtClean="0">
                <a:solidFill>
                  <a:srgbClr val="534949"/>
                </a:solidFill>
              </a:rPr>
              <a:t>likeable</a:t>
            </a:r>
            <a:r>
              <a:rPr lang="sk-SK" sz="3200" dirty="0" smtClean="0">
                <a:solidFill>
                  <a:srgbClr val="534949"/>
                </a:solidFill>
              </a:rPr>
              <a:t> </a:t>
            </a:r>
            <a:r>
              <a:rPr lang="sk-SK" sz="3200" dirty="0" err="1" smtClean="0">
                <a:solidFill>
                  <a:srgbClr val="534949"/>
                </a:solidFill>
              </a:rPr>
              <a:t>people</a:t>
            </a:r>
            <a:r>
              <a:rPr lang="sk-SK" sz="3200" dirty="0" smtClean="0">
                <a:solidFill>
                  <a:srgbClr val="534949"/>
                </a:solidFill>
              </a:rPr>
              <a:t>,</a:t>
            </a:r>
            <a:endParaRPr lang="sk-SK" sz="3200" dirty="0">
              <a:solidFill>
                <a:srgbClr val="534949"/>
              </a:solidFill>
            </a:endParaRPr>
          </a:p>
          <a:p>
            <a:pPr lvl="0"/>
            <a:r>
              <a:rPr lang="sk-SK" sz="3200" dirty="0">
                <a:solidFill>
                  <a:srgbClr val="534949"/>
                </a:solidFill>
              </a:rPr>
              <a:t> </a:t>
            </a:r>
            <a:r>
              <a:rPr lang="sk-SK" sz="3200" dirty="0" smtClean="0">
                <a:solidFill>
                  <a:srgbClr val="534949"/>
                </a:solidFill>
              </a:rPr>
              <a:t>new </a:t>
            </a:r>
            <a:r>
              <a:rPr lang="sk-SK" sz="3200" dirty="0" err="1" smtClean="0">
                <a:solidFill>
                  <a:srgbClr val="534949"/>
                </a:solidFill>
              </a:rPr>
              <a:t>friends</a:t>
            </a:r>
            <a:r>
              <a:rPr lang="sk-SK" sz="3200" dirty="0" smtClean="0">
                <a:solidFill>
                  <a:srgbClr val="534949"/>
                </a:solidFill>
              </a:rPr>
              <a:t>,</a:t>
            </a:r>
            <a:endParaRPr lang="sk-SK" sz="3200" dirty="0">
              <a:solidFill>
                <a:srgbClr val="534949"/>
              </a:solidFill>
            </a:endParaRPr>
          </a:p>
          <a:p>
            <a:pPr lvl="0"/>
            <a:r>
              <a:rPr lang="sk-SK" sz="3200" dirty="0">
                <a:solidFill>
                  <a:srgbClr val="534949"/>
                </a:solidFill>
              </a:rPr>
              <a:t> </a:t>
            </a:r>
            <a:r>
              <a:rPr lang="sk-SK" sz="3200" dirty="0" err="1" smtClean="0">
                <a:solidFill>
                  <a:srgbClr val="534949"/>
                </a:solidFill>
              </a:rPr>
              <a:t>greater</a:t>
            </a:r>
            <a:r>
              <a:rPr lang="sk-SK" sz="3200" dirty="0" smtClean="0">
                <a:solidFill>
                  <a:srgbClr val="534949"/>
                </a:solidFill>
              </a:rPr>
              <a:t> </a:t>
            </a:r>
            <a:r>
              <a:rPr lang="sk-SK" sz="3200" dirty="0" err="1">
                <a:solidFill>
                  <a:srgbClr val="534949"/>
                </a:solidFill>
              </a:rPr>
              <a:t>responsibility</a:t>
            </a:r>
            <a:endParaRPr lang="sk-SK" sz="3200" dirty="0">
              <a:solidFill>
                <a:srgbClr val="534949"/>
              </a:solidFill>
            </a:endParaRP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accent1"/>
                </a:solidFill>
              </a:rPr>
              <a:t>experiences</a:t>
            </a:r>
            <a:endParaRPr lang="sk-SK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344" y="3284984"/>
            <a:ext cx="311339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949280"/>
            <a:ext cx="1951037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80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2060848"/>
            <a:ext cx="6324600" cy="1828800"/>
          </a:xfrm>
        </p:spPr>
        <p:txBody>
          <a:bodyPr/>
          <a:lstStyle/>
          <a:p>
            <a:r>
              <a:rPr lang="de-DE" dirty="0" err="1" smtClean="0">
                <a:solidFill>
                  <a:schemeClr val="accent1"/>
                </a:solidFill>
              </a:rPr>
              <a:t>Thanks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for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your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attention</a:t>
            </a:r>
            <a:endParaRPr lang="de-DE" dirty="0">
              <a:solidFill>
                <a:schemeClr val="accent1"/>
              </a:solidFill>
            </a:endParaRPr>
          </a:p>
        </p:txBody>
      </p:sp>
      <p:pic>
        <p:nvPicPr>
          <p:cNvPr id="4" name="Picture 2" descr="http://t2.gstatic.com/images?q=tbn:ANd9GcSbdWnA6lg3IaeIylwQjU_K4EiB4uzECYmabV3vDKDSY8bfjJSVb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5762712"/>
            <a:ext cx="3312368" cy="978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accent1"/>
                </a:solidFill>
              </a:rPr>
              <a:t>Our</a:t>
            </a:r>
            <a:r>
              <a:rPr lang="sk-SK" dirty="0" smtClean="0">
                <a:solidFill>
                  <a:schemeClr val="accent1"/>
                </a:solidFill>
              </a:rPr>
              <a:t> „BIG“ GROUP </a:t>
            </a:r>
            <a:r>
              <a:rPr lang="sk-SK" dirty="0" smtClean="0">
                <a:solidFill>
                  <a:schemeClr val="accent1"/>
                </a:solidFill>
                <a:sym typeface="Wingdings" pitchFamily="2" charset="2"/>
              </a:rPr>
              <a:t></a:t>
            </a:r>
            <a:endParaRPr lang="sk-SK" dirty="0">
              <a:solidFill>
                <a:schemeClr val="accent1"/>
              </a:solidFill>
            </a:endParaRPr>
          </a:p>
        </p:txBody>
      </p:sp>
      <p:pic>
        <p:nvPicPr>
          <p:cNvPr id="1027" name="Picture 3" descr="C:\Users\Mária\Desktop\eras\DSC_0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361" y="3114671"/>
            <a:ext cx="2631675" cy="350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ária\Desktop\eras\DSC_0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35" y="1268760"/>
            <a:ext cx="23222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ária\Desktop\eras\DSC_0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31973" y="1652802"/>
            <a:ext cx="30723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ária\Desktop\eras\DSC_00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959" y="3320567"/>
            <a:ext cx="2457590" cy="327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707067" y="4474624"/>
            <a:ext cx="1776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ARTUR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3233450" y="25606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AREK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5328083" y="4468470"/>
            <a:ext cx="169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MÁRIA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7320971" y="2816932"/>
            <a:ext cx="1550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PETER</a:t>
            </a:r>
            <a:endParaRPr lang="sk-SK" dirty="0"/>
          </a:p>
        </p:txBody>
      </p:sp>
      <p:sp>
        <p:nvSpPr>
          <p:cNvPr id="3" name="Ohnutá šípka 2"/>
          <p:cNvSpPr/>
          <p:nvPr/>
        </p:nvSpPr>
        <p:spPr>
          <a:xfrm rot="15372268">
            <a:off x="421456" y="4464849"/>
            <a:ext cx="694939" cy="704424"/>
          </a:xfrm>
          <a:prstGeom prst="bentArrow">
            <a:avLst>
              <a:gd name="adj1" fmla="val 3782"/>
              <a:gd name="adj2" fmla="val 25000"/>
              <a:gd name="adj3" fmla="val 25000"/>
              <a:gd name="adj4" fmla="val 69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2" name="Ohnutá šípka 11"/>
          <p:cNvSpPr/>
          <p:nvPr/>
        </p:nvSpPr>
        <p:spPr>
          <a:xfrm rot="4778227">
            <a:off x="3556046" y="2333201"/>
            <a:ext cx="694939" cy="704424"/>
          </a:xfrm>
          <a:prstGeom prst="bentArrow">
            <a:avLst>
              <a:gd name="adj1" fmla="val 3782"/>
              <a:gd name="adj2" fmla="val 25000"/>
              <a:gd name="adj3" fmla="val 25000"/>
              <a:gd name="adj4" fmla="val 69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3" name="Ohnutá šípka 12"/>
          <p:cNvSpPr/>
          <p:nvPr/>
        </p:nvSpPr>
        <p:spPr>
          <a:xfrm rot="15765510">
            <a:off x="5044677" y="4491744"/>
            <a:ext cx="694939" cy="704424"/>
          </a:xfrm>
          <a:prstGeom prst="bentArrow">
            <a:avLst>
              <a:gd name="adj1" fmla="val 3782"/>
              <a:gd name="adj2" fmla="val 25000"/>
              <a:gd name="adj3" fmla="val 25000"/>
              <a:gd name="adj4" fmla="val 69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4" name="Ohnutá šípka 13"/>
          <p:cNvSpPr/>
          <p:nvPr/>
        </p:nvSpPr>
        <p:spPr>
          <a:xfrm rot="5400000">
            <a:off x="7748629" y="2450885"/>
            <a:ext cx="694939" cy="704424"/>
          </a:xfrm>
          <a:prstGeom prst="bentArrow">
            <a:avLst>
              <a:gd name="adj1" fmla="val 3782"/>
              <a:gd name="adj2" fmla="val 25000"/>
              <a:gd name="adj3" fmla="val 25000"/>
              <a:gd name="adj4" fmla="val 69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8" name="Usmiata tvár 7"/>
          <p:cNvSpPr/>
          <p:nvPr/>
        </p:nvSpPr>
        <p:spPr>
          <a:xfrm>
            <a:off x="8394918" y="2451906"/>
            <a:ext cx="391631" cy="35119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569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39552" y="1510090"/>
            <a:ext cx="8407893" cy="4407408"/>
          </a:xfrm>
        </p:spPr>
        <p:txBody>
          <a:bodyPr>
            <a:normAutofit/>
          </a:bodyPr>
          <a:lstStyle/>
          <a:p>
            <a:endParaRPr lang="de-DE" sz="3600" dirty="0" smtClean="0"/>
          </a:p>
          <a:p>
            <a:pPr>
              <a:buNone/>
            </a:pPr>
            <a:r>
              <a:rPr lang="sk-SK" sz="3600" dirty="0" smtClean="0">
                <a:solidFill>
                  <a:schemeClr val="accent1"/>
                </a:solidFill>
              </a:rPr>
              <a:t>1.</a:t>
            </a:r>
            <a:r>
              <a:rPr lang="sk-SK" sz="3600" dirty="0" smtClean="0"/>
              <a:t> </a:t>
            </a:r>
            <a:r>
              <a:rPr lang="sk-SK" sz="3600" dirty="0" err="1" smtClean="0"/>
              <a:t>Why</a:t>
            </a:r>
            <a:r>
              <a:rPr lang="sk-SK" sz="3600" dirty="0" smtClean="0"/>
              <a:t> </a:t>
            </a:r>
            <a:r>
              <a:rPr lang="sk-SK" sz="3600" dirty="0" err="1" smtClean="0"/>
              <a:t>Poland</a:t>
            </a:r>
            <a:endParaRPr lang="sk-SK" sz="3600" dirty="0" smtClean="0"/>
          </a:p>
          <a:p>
            <a:pPr>
              <a:buNone/>
            </a:pPr>
            <a:r>
              <a:rPr lang="de-DE" sz="3600" dirty="0" smtClean="0">
                <a:solidFill>
                  <a:schemeClr val="accent1"/>
                </a:solidFill>
              </a:rPr>
              <a:t>2. </a:t>
            </a:r>
            <a:r>
              <a:rPr lang="de-DE" sz="3600" dirty="0" smtClean="0"/>
              <a:t>First </a:t>
            </a:r>
            <a:r>
              <a:rPr lang="de-DE" sz="3600" dirty="0" err="1" smtClean="0"/>
              <a:t>impressions</a:t>
            </a:r>
            <a:r>
              <a:rPr lang="de-DE" sz="3600" dirty="0" smtClean="0"/>
              <a:t> after </a:t>
            </a:r>
            <a:r>
              <a:rPr lang="de-DE" sz="3600" dirty="0" err="1" smtClean="0"/>
              <a:t>arriving</a:t>
            </a:r>
            <a:endParaRPr lang="sk-SK" sz="3600" dirty="0"/>
          </a:p>
          <a:p>
            <a:pPr>
              <a:buNone/>
            </a:pPr>
            <a:r>
              <a:rPr lang="de-DE" sz="3600" dirty="0" smtClean="0">
                <a:solidFill>
                  <a:schemeClr val="accent1"/>
                </a:solidFill>
              </a:rPr>
              <a:t>3. </a:t>
            </a:r>
            <a:r>
              <a:rPr lang="de-DE" sz="3600" dirty="0" err="1" smtClean="0"/>
              <a:t>What</a:t>
            </a:r>
            <a:r>
              <a:rPr lang="de-DE" sz="3600" dirty="0" smtClean="0"/>
              <a:t> </a:t>
            </a:r>
            <a:r>
              <a:rPr lang="de-DE" sz="3600" dirty="0" err="1" smtClean="0"/>
              <a:t>we</a:t>
            </a:r>
            <a:r>
              <a:rPr lang="de-DE" sz="3600" dirty="0" smtClean="0"/>
              <a:t> </a:t>
            </a:r>
            <a:r>
              <a:rPr lang="de-DE" sz="3600" dirty="0" err="1" smtClean="0"/>
              <a:t>did</a:t>
            </a:r>
            <a:r>
              <a:rPr lang="de-DE" sz="3600" dirty="0" smtClean="0"/>
              <a:t> on </a:t>
            </a:r>
            <a:r>
              <a:rPr lang="de-DE" sz="3600" dirty="0" err="1" smtClean="0"/>
              <a:t>erasmus</a:t>
            </a:r>
            <a:endParaRPr lang="sk-SK" sz="3600" dirty="0"/>
          </a:p>
          <a:p>
            <a:pPr>
              <a:buNone/>
            </a:pPr>
            <a:r>
              <a:rPr lang="de-DE" sz="3600" dirty="0" smtClean="0">
                <a:solidFill>
                  <a:schemeClr val="accent1"/>
                </a:solidFill>
              </a:rPr>
              <a:t>4. </a:t>
            </a:r>
            <a:r>
              <a:rPr lang="de-DE" sz="3600" dirty="0" err="1" smtClean="0"/>
              <a:t>Our</a:t>
            </a:r>
            <a:r>
              <a:rPr lang="de-DE" sz="3600" dirty="0" smtClean="0"/>
              <a:t> </a:t>
            </a:r>
            <a:r>
              <a:rPr lang="de-DE" sz="3600" dirty="0" smtClean="0"/>
              <a:t>personal </a:t>
            </a:r>
            <a:r>
              <a:rPr lang="de-DE" sz="3600" dirty="0" err="1" smtClean="0"/>
              <a:t>experience</a:t>
            </a:r>
            <a:endParaRPr lang="de-DE" sz="3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>
                <a:solidFill>
                  <a:schemeClr val="accent1"/>
                </a:solidFill>
              </a:rPr>
              <a:t>General </a:t>
            </a:r>
            <a:r>
              <a:rPr lang="de-DE" sz="4000" dirty="0" err="1" smtClean="0">
                <a:solidFill>
                  <a:schemeClr val="accent1"/>
                </a:solidFill>
              </a:rPr>
              <a:t>overview</a:t>
            </a:r>
            <a:endParaRPr lang="de-DE" sz="4000" dirty="0">
              <a:solidFill>
                <a:schemeClr val="accent1"/>
              </a:solidFill>
            </a:endParaRPr>
          </a:p>
        </p:txBody>
      </p:sp>
      <p:pic>
        <p:nvPicPr>
          <p:cNvPr id="4" name="Picture 2" descr="http://t2.gstatic.com/images?q=tbn:ANd9GcSbdWnA6lg3IaeIylwQjU_K4EiB4uzECYmabV3vDKDSY8bfjJSVb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949280"/>
            <a:ext cx="1949751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/>
          </p:cNvSpPr>
          <p:nvPr>
            <p:ph idx="1"/>
          </p:nvPr>
        </p:nvSpPr>
        <p:spPr>
          <a:xfrm>
            <a:off x="418255" y="1772816"/>
            <a:ext cx="8358463" cy="3910137"/>
          </a:xfrm>
        </p:spPr>
        <p:txBody>
          <a:bodyPr>
            <a:noAutofit/>
          </a:bodyPr>
          <a:lstStyle/>
          <a:p>
            <a:r>
              <a:rPr lang="de-DE" sz="3600" dirty="0" smtClean="0"/>
              <a:t> </a:t>
            </a:r>
            <a:r>
              <a:rPr lang="tr-TR" sz="3600" dirty="0" smtClean="0"/>
              <a:t>Good intention and motivation </a:t>
            </a:r>
            <a:endParaRPr lang="sk-SK" sz="3600" dirty="0"/>
          </a:p>
          <a:p>
            <a:pPr marL="45720" indent="0">
              <a:buNone/>
            </a:pPr>
            <a:r>
              <a:rPr lang="sk-SK" sz="3600" dirty="0" smtClean="0"/>
              <a:t>   </a:t>
            </a:r>
            <a:r>
              <a:rPr lang="tr-TR" sz="3600" dirty="0" smtClean="0"/>
              <a:t>among </a:t>
            </a:r>
            <a:r>
              <a:rPr lang="de-DE" sz="3600" dirty="0" err="1" smtClean="0"/>
              <a:t>the</a:t>
            </a:r>
            <a:r>
              <a:rPr lang="de-DE" sz="3600" dirty="0" smtClean="0"/>
              <a:t> private </a:t>
            </a:r>
            <a:r>
              <a:rPr lang="de-DE" sz="3600" dirty="0" err="1" smtClean="0"/>
              <a:t>university</a:t>
            </a:r>
            <a:r>
              <a:rPr lang="sk-SK" sz="3600" dirty="0" smtClean="0"/>
              <a:t>,</a:t>
            </a:r>
            <a:endParaRPr lang="de-DE" sz="3600" dirty="0" smtClean="0"/>
          </a:p>
          <a:p>
            <a:r>
              <a:rPr lang="de-DE" sz="3600" dirty="0" smtClean="0"/>
              <a:t> </a:t>
            </a:r>
            <a:r>
              <a:rPr lang="de-DE" sz="3600" dirty="0" err="1" smtClean="0"/>
              <a:t>Poland</a:t>
            </a:r>
            <a:r>
              <a:rPr lang="de-DE" sz="3600" dirty="0" smtClean="0"/>
              <a:t> </a:t>
            </a:r>
            <a:r>
              <a:rPr lang="de-DE" sz="3600" dirty="0" err="1" smtClean="0"/>
              <a:t>is</a:t>
            </a:r>
            <a:r>
              <a:rPr lang="de-DE" sz="3600" dirty="0" smtClean="0"/>
              <a:t> </a:t>
            </a:r>
            <a:r>
              <a:rPr lang="de-DE" sz="3600" dirty="0" err="1" smtClean="0"/>
              <a:t>cheaper</a:t>
            </a:r>
            <a:r>
              <a:rPr lang="de-DE" sz="3600" dirty="0" smtClean="0"/>
              <a:t> </a:t>
            </a:r>
            <a:r>
              <a:rPr lang="de-DE" sz="3600" dirty="0" err="1" smtClean="0"/>
              <a:t>than</a:t>
            </a:r>
            <a:r>
              <a:rPr lang="de-DE" sz="3600" dirty="0" smtClean="0"/>
              <a:t> </a:t>
            </a:r>
            <a:r>
              <a:rPr lang="de-DE" sz="3600" dirty="0" err="1" smtClean="0"/>
              <a:t>most</a:t>
            </a:r>
            <a:r>
              <a:rPr lang="de-DE" sz="3600" dirty="0" smtClean="0"/>
              <a:t> </a:t>
            </a:r>
            <a:r>
              <a:rPr lang="sk-SK" sz="3600" dirty="0" smtClean="0"/>
              <a:t> </a:t>
            </a:r>
          </a:p>
          <a:p>
            <a:pPr marL="45720" indent="0">
              <a:buNone/>
            </a:pPr>
            <a:r>
              <a:rPr lang="sk-SK" sz="3600" dirty="0"/>
              <a:t> </a:t>
            </a:r>
            <a:r>
              <a:rPr lang="sk-SK" sz="3600" dirty="0" smtClean="0"/>
              <a:t>  </a:t>
            </a:r>
            <a:r>
              <a:rPr lang="de-DE" sz="3600" dirty="0" err="1" smtClean="0"/>
              <a:t>other</a:t>
            </a:r>
            <a:r>
              <a:rPr lang="de-DE" sz="3600" dirty="0" smtClean="0"/>
              <a:t> </a:t>
            </a:r>
            <a:r>
              <a:rPr lang="de-DE" sz="3600" dirty="0" smtClean="0"/>
              <a:t>European </a:t>
            </a:r>
            <a:r>
              <a:rPr lang="de-DE" sz="3600" dirty="0" smtClean="0"/>
              <a:t>countries</a:t>
            </a:r>
            <a:r>
              <a:rPr lang="sk-SK" sz="3600" dirty="0" smtClean="0"/>
              <a:t>,</a:t>
            </a:r>
            <a:endParaRPr lang="tr-TR" sz="3600" dirty="0" smtClean="0"/>
          </a:p>
          <a:p>
            <a:r>
              <a:rPr lang="sk-SK" sz="3600" dirty="0"/>
              <a:t> </a:t>
            </a:r>
            <a:r>
              <a:rPr lang="sk-SK" sz="3600" dirty="0" smtClean="0"/>
              <a:t>g</a:t>
            </a:r>
            <a:r>
              <a:rPr lang="tr-TR" sz="3600" dirty="0" smtClean="0"/>
              <a:t>ood </a:t>
            </a:r>
            <a:r>
              <a:rPr lang="tr-TR" sz="3600" dirty="0" smtClean="0"/>
              <a:t>satisfaction </a:t>
            </a:r>
            <a:r>
              <a:rPr lang="tr-TR" sz="3600" dirty="0" smtClean="0"/>
              <a:t>among</a:t>
            </a:r>
            <a:r>
              <a:rPr lang="sk-SK" sz="3600" dirty="0" smtClean="0"/>
              <a:t> </a:t>
            </a:r>
            <a:r>
              <a:rPr lang="tr-TR" sz="3600" dirty="0" smtClean="0"/>
              <a:t>students</a:t>
            </a:r>
            <a:r>
              <a:rPr lang="sk-SK" sz="3600" dirty="0" smtClean="0"/>
              <a:t>,</a:t>
            </a:r>
            <a:endParaRPr lang="tr-TR" sz="3600" dirty="0" smtClean="0"/>
          </a:p>
          <a:p>
            <a:r>
              <a:rPr lang="de-DE" sz="3600" dirty="0" smtClean="0"/>
              <a:t> </a:t>
            </a:r>
            <a:r>
              <a:rPr lang="sk-SK" sz="3600" dirty="0" smtClean="0"/>
              <a:t>g</a:t>
            </a:r>
            <a:r>
              <a:rPr lang="tr-TR" sz="3600" dirty="0" smtClean="0"/>
              <a:t>ood </a:t>
            </a:r>
            <a:r>
              <a:rPr lang="tr-TR" sz="3600" dirty="0" smtClean="0"/>
              <a:t>satisfaction among </a:t>
            </a:r>
            <a:endParaRPr lang="sk-SK" sz="3600" dirty="0" smtClean="0"/>
          </a:p>
          <a:p>
            <a:pPr marL="45720" indent="0">
              <a:buNone/>
            </a:pPr>
            <a:r>
              <a:rPr lang="sk-SK" sz="3600" dirty="0" smtClean="0"/>
              <a:t>   </a:t>
            </a:r>
            <a:r>
              <a:rPr lang="tr-TR" sz="3600" dirty="0" smtClean="0"/>
              <a:t>academic staff</a:t>
            </a:r>
            <a:r>
              <a:rPr lang="sk-SK" sz="3600" dirty="0" smtClean="0"/>
              <a:t>.</a:t>
            </a:r>
            <a:endParaRPr lang="de-DE" sz="3600" dirty="0" smtClean="0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82000" cy="665162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lang="tr-TR" sz="4000" dirty="0">
                <a:solidFill>
                  <a:schemeClr val="accent1"/>
                </a:solidFill>
              </a:rPr>
              <a:t>Why Poland?</a:t>
            </a:r>
            <a:endParaRPr sz="4000" dirty="0">
              <a:solidFill>
                <a:schemeClr val="accent1"/>
              </a:solidFill>
            </a:endParaRPr>
          </a:p>
        </p:txBody>
      </p:sp>
      <p:pic>
        <p:nvPicPr>
          <p:cNvPr id="4" name="Picture 2" descr="http://t2.gstatic.com/images?q=tbn:ANd9GcSbdWnA6lg3IaeIylwQjU_K4EiB4uzECYmabV3vDKDSY8bfjJSVb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949280"/>
            <a:ext cx="1949751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8113589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/>
          </p:cNvSpPr>
          <p:nvPr>
            <p:ph idx="1"/>
          </p:nvPr>
        </p:nvSpPr>
        <p:spPr>
          <a:xfrm>
            <a:off x="539552" y="2420888"/>
            <a:ext cx="7992888" cy="3910137"/>
          </a:xfrm>
        </p:spPr>
        <p:txBody>
          <a:bodyPr>
            <a:noAutofit/>
          </a:bodyPr>
          <a:lstStyle/>
          <a:p>
            <a:r>
              <a:rPr lang="sk-SK" sz="4400" dirty="0" smtClean="0"/>
              <a:t> </a:t>
            </a:r>
            <a:r>
              <a:rPr lang="de-DE" sz="4400" dirty="0" smtClean="0"/>
              <a:t>Cultural </a:t>
            </a:r>
            <a:r>
              <a:rPr lang="de-DE" sz="4400" dirty="0" err="1" smtClean="0"/>
              <a:t>differences</a:t>
            </a:r>
            <a:r>
              <a:rPr lang="sk-SK" sz="4400" dirty="0" smtClean="0"/>
              <a:t>,</a:t>
            </a:r>
            <a:endParaRPr lang="tr-TR" sz="4400" dirty="0" smtClean="0"/>
          </a:p>
          <a:p>
            <a:r>
              <a:rPr lang="de-DE" sz="4400" dirty="0" smtClean="0"/>
              <a:t> </a:t>
            </a:r>
            <a:r>
              <a:rPr lang="sk-SK" sz="4400" dirty="0"/>
              <a:t>h</a:t>
            </a:r>
            <a:r>
              <a:rPr lang="tr-TR" sz="4400" dirty="0" smtClean="0"/>
              <a:t>istorical background</a:t>
            </a:r>
            <a:r>
              <a:rPr lang="sk-SK" sz="4400" dirty="0" smtClean="0"/>
              <a:t>,</a:t>
            </a:r>
            <a:endParaRPr lang="sk-SK" sz="4400" dirty="0" smtClean="0"/>
          </a:p>
          <a:p>
            <a:r>
              <a:rPr lang="en-US" sz="4400" dirty="0" smtClean="0"/>
              <a:t> Poland has a great </a:t>
            </a:r>
            <a:endParaRPr lang="sk-SK" sz="4400" dirty="0" smtClean="0"/>
          </a:p>
          <a:p>
            <a:pPr marL="45720" indent="0">
              <a:buNone/>
            </a:pPr>
            <a:r>
              <a:rPr lang="sk-SK" sz="4400" dirty="0"/>
              <a:t> </a:t>
            </a:r>
            <a:r>
              <a:rPr lang="sk-SK" sz="4400" dirty="0" smtClean="0"/>
              <a:t> </a:t>
            </a:r>
            <a:r>
              <a:rPr lang="sk-SK" sz="4400" dirty="0" smtClean="0"/>
              <a:t> </a:t>
            </a:r>
            <a:r>
              <a:rPr lang="en-US" sz="4400" dirty="0" smtClean="0"/>
              <a:t>geographical location</a:t>
            </a:r>
            <a:r>
              <a:rPr lang="sk-SK" sz="4400" dirty="0" smtClean="0"/>
              <a:t>.</a:t>
            </a:r>
            <a:endParaRPr lang="sk-SK" sz="4400" dirty="0" smtClean="0"/>
          </a:p>
          <a:p>
            <a:endParaRPr lang="de-DE" sz="2800" dirty="0" smtClean="0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26427" y="476672"/>
            <a:ext cx="8382000" cy="665162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lang="tr-TR" sz="4000" dirty="0">
                <a:solidFill>
                  <a:schemeClr val="accent1"/>
                </a:solidFill>
              </a:rPr>
              <a:t>Why Poland?</a:t>
            </a:r>
            <a:endParaRPr sz="4000" dirty="0">
              <a:solidFill>
                <a:schemeClr val="accent1"/>
              </a:solidFill>
            </a:endParaRPr>
          </a:p>
        </p:txBody>
      </p:sp>
      <p:pic>
        <p:nvPicPr>
          <p:cNvPr id="36866" name="Picture 2" descr="http://t2.gstatic.com/images?q=tbn:ANd9GcSjEcX4c0LHwy-PqoHF2420NDpRBY9kxid9qtQ_4OwSrIqeQkV2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76672"/>
            <a:ext cx="2143125" cy="2143125"/>
          </a:xfrm>
          <a:prstGeom prst="rect">
            <a:avLst/>
          </a:prstGeom>
          <a:noFill/>
        </p:spPr>
      </p:pic>
      <p:pic>
        <p:nvPicPr>
          <p:cNvPr id="5" name="Picture 2" descr="http://t2.gstatic.com/images?q=tbn:ANd9GcSbdWnA6lg3IaeIylwQjU_K4EiB4uzECYmabV3vDKDSY8bfjJSVb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5949280"/>
            <a:ext cx="1949751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8113589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 </a:t>
            </a:r>
            <a:r>
              <a:rPr lang="de-DE" sz="2800" dirty="0" smtClean="0"/>
              <a:t>Nice </a:t>
            </a:r>
            <a:r>
              <a:rPr lang="de-DE" sz="2800" dirty="0" err="1" smtClean="0"/>
              <a:t>landscape</a:t>
            </a:r>
            <a:endParaRPr lang="sk-SK" sz="2800" dirty="0" smtClean="0"/>
          </a:p>
          <a:p>
            <a:pPr marL="45720" indent="0">
              <a:buNone/>
            </a:pPr>
            <a:endParaRPr lang="de-DE" sz="28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First </a:t>
            </a:r>
            <a:r>
              <a:rPr lang="de-DE" dirty="0" err="1" smtClean="0">
                <a:solidFill>
                  <a:schemeClr val="accent1"/>
                </a:solidFill>
              </a:rPr>
              <a:t>impressions</a:t>
            </a:r>
            <a:r>
              <a:rPr lang="de-DE" dirty="0" smtClean="0">
                <a:solidFill>
                  <a:schemeClr val="accent1"/>
                </a:solidFill>
              </a:rPr>
              <a:t> after </a:t>
            </a:r>
            <a:r>
              <a:rPr lang="de-DE" dirty="0" err="1" smtClean="0">
                <a:solidFill>
                  <a:schemeClr val="accent1"/>
                </a:solidFill>
              </a:rPr>
              <a:t>arriving</a:t>
            </a:r>
            <a:endParaRPr lang="de-DE" dirty="0">
              <a:solidFill>
                <a:schemeClr val="accent1"/>
              </a:solidFill>
            </a:endParaRPr>
          </a:p>
        </p:txBody>
      </p:sp>
      <p:pic>
        <p:nvPicPr>
          <p:cNvPr id="41986" name="Picture 2" descr="http://t1.gstatic.com/images?q=tbn:ANd9GcT5rvaWyaHUPu7LAKSUB6LVHPXxTkKWr8fa6eurn0GMiEx7lxt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08920"/>
            <a:ext cx="3144630" cy="2088232"/>
          </a:xfrm>
          <a:prstGeom prst="rect">
            <a:avLst/>
          </a:prstGeom>
          <a:noFill/>
        </p:spPr>
      </p:pic>
      <p:pic>
        <p:nvPicPr>
          <p:cNvPr id="41988" name="Picture 4" descr="http://t0.gstatic.com/images?q=tbn:ANd9GcTboHmIj59xdFQUwYy0_2h2h9BZ4diTW26uSV9_Z7NcN5GW9Cu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6076" y="1988839"/>
            <a:ext cx="3096344" cy="1755981"/>
          </a:xfrm>
          <a:prstGeom prst="rect">
            <a:avLst/>
          </a:prstGeom>
          <a:noFill/>
        </p:spPr>
      </p:pic>
      <p:pic>
        <p:nvPicPr>
          <p:cNvPr id="6" name="Picture 2" descr="http://t2.gstatic.com/images?q=tbn:ANd9GcSbdWnA6lg3IaeIylwQjU_K4EiB4uzECYmabV3vDKDSY8bfjJSVb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2729" y="6021288"/>
            <a:ext cx="1949751" cy="576064"/>
          </a:xfrm>
          <a:prstGeom prst="rect">
            <a:avLst/>
          </a:prstGeom>
          <a:noFill/>
        </p:spPr>
      </p:pic>
      <p:pic>
        <p:nvPicPr>
          <p:cNvPr id="1027" name="Picture 3" descr="C:\Users\Mária\Desktop\fotky\Erasmus\DSC_02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61048"/>
            <a:ext cx="278431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 </a:t>
            </a:r>
            <a:r>
              <a:rPr lang="de-DE" sz="2800" dirty="0" err="1" smtClean="0"/>
              <a:t>Good</a:t>
            </a:r>
            <a:r>
              <a:rPr lang="de-DE" sz="2800" dirty="0" smtClean="0"/>
              <a:t> </a:t>
            </a:r>
            <a:r>
              <a:rPr lang="de-DE" sz="2800" dirty="0" err="1" smtClean="0"/>
              <a:t>infrastructure</a:t>
            </a:r>
            <a:endParaRPr lang="sk-SK" sz="28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First </a:t>
            </a:r>
            <a:r>
              <a:rPr lang="de-DE" dirty="0" err="1" smtClean="0">
                <a:solidFill>
                  <a:schemeClr val="accent1"/>
                </a:solidFill>
              </a:rPr>
              <a:t>impressions</a:t>
            </a:r>
            <a:r>
              <a:rPr lang="de-DE" dirty="0" smtClean="0">
                <a:solidFill>
                  <a:schemeClr val="accent1"/>
                </a:solidFill>
              </a:rPr>
              <a:t> after </a:t>
            </a:r>
            <a:r>
              <a:rPr lang="de-DE" dirty="0" err="1" smtClean="0">
                <a:solidFill>
                  <a:schemeClr val="accent1"/>
                </a:solidFill>
              </a:rPr>
              <a:t>arriving</a:t>
            </a:r>
            <a:endParaRPr lang="de-DE" dirty="0">
              <a:solidFill>
                <a:schemeClr val="accent1"/>
              </a:solidFill>
            </a:endParaRPr>
          </a:p>
        </p:txBody>
      </p:sp>
      <p:pic>
        <p:nvPicPr>
          <p:cNvPr id="40962" name="Picture 2" descr="http://t2.gstatic.com/images?q=tbn:ANd9GcRDKUwK8kAdLQMFTa2VuFP9-JfC0a_3LbmrTPQ9Cj9W45Z9ZQ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3555138" cy="2160240"/>
          </a:xfrm>
          <a:prstGeom prst="rect">
            <a:avLst/>
          </a:prstGeom>
          <a:noFill/>
        </p:spPr>
      </p:pic>
      <p:pic>
        <p:nvPicPr>
          <p:cNvPr id="40964" name="Picture 4" descr="http://t3.gstatic.com/images?q=tbn:ANd9GcTYe7VjYtQuPqNCVXKgebzdYjrsQbo5S0fQrV-RqLYna8g80f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869160"/>
            <a:ext cx="2667000" cy="1714500"/>
          </a:xfrm>
          <a:prstGeom prst="rect">
            <a:avLst/>
          </a:prstGeom>
          <a:noFill/>
        </p:spPr>
      </p:pic>
      <p:pic>
        <p:nvPicPr>
          <p:cNvPr id="40966" name="Picture 6" descr="http://t1.gstatic.com/images?q=tbn:ANd9GcT4QiltDE6cr08aZWOF7ME3X0sxOHxpOvK9tDAl8bSj3k2BDzJ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348880"/>
            <a:ext cx="3888432" cy="2587577"/>
          </a:xfrm>
          <a:prstGeom prst="rect">
            <a:avLst/>
          </a:prstGeom>
          <a:noFill/>
        </p:spPr>
      </p:pic>
      <p:pic>
        <p:nvPicPr>
          <p:cNvPr id="7" name="Picture 2" descr="http://t2.gstatic.com/images?q=tbn:ANd9GcSbdWnA6lg3IaeIylwQjU_K4EiB4uzECYmabV3vDKDSY8bfjJSVb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5949280"/>
            <a:ext cx="1949751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 </a:t>
            </a:r>
            <a:r>
              <a:rPr lang="de-DE" sz="2800" dirty="0" err="1" smtClean="0"/>
              <a:t>Friendly</a:t>
            </a:r>
            <a:r>
              <a:rPr lang="de-DE" sz="2800" dirty="0" smtClean="0"/>
              <a:t> </a:t>
            </a:r>
            <a:r>
              <a:rPr lang="de-DE" sz="2800" dirty="0" err="1" smtClean="0"/>
              <a:t>people</a:t>
            </a:r>
            <a:endParaRPr lang="sk-SK" sz="28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First </a:t>
            </a:r>
            <a:r>
              <a:rPr lang="de-DE" dirty="0" err="1" smtClean="0">
                <a:solidFill>
                  <a:schemeClr val="accent1"/>
                </a:solidFill>
              </a:rPr>
              <a:t>impressions</a:t>
            </a:r>
            <a:r>
              <a:rPr lang="de-DE" dirty="0" smtClean="0">
                <a:solidFill>
                  <a:schemeClr val="accent1"/>
                </a:solidFill>
              </a:rPr>
              <a:t> after </a:t>
            </a:r>
            <a:r>
              <a:rPr lang="de-DE" dirty="0" err="1" smtClean="0">
                <a:solidFill>
                  <a:schemeClr val="accent1"/>
                </a:solidFill>
              </a:rPr>
              <a:t>arriving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9938" name="AutoShape 2" descr="data:image/jpeg;base64,/9j/4AAQSkZJRgABAQAAAQABAAD/2wCEAAkGBhQSERUUExQWFRUWGBcaGBQXFxcXFxkcGhcXGBwaFhcXGyYeFxwkHBYVHy8gJCcpLCwsFR4xNTAqNSYrLCkBCQoKDgwOGg8PGikkHyUsLCwsLCwpLCwsLCwpLCwsLCwsLCwsLCwsLCwsLCwsLCksLCwsKSwsLCksLCwsLCwpLP/AABEIALkBEQMBIgACEQEDEQH/xAAcAAABBAMBAAAAAAAAAAAAAAAFAAQGBwECAwj/xABCEAACAAMFAwgGCAYCAwEAAAABAgADEQQFEiExBkFREyIyYXGBkbEHFVNyocEUFiNCUpLR8DNigqKy4STxQ2PCF//EABkBAAIDAQAAAAAAAAAAAAAAAAAEAQIDBf/EACwRAAICAQQBAwIFBQAAAAAAAAABAhEDBBIhMSIyQVFhcRMUI5HBBYGhsfD/2gAMAwEAAhEDEQA/ALwdqAnhAyy2MTgJk0VxZqhJwqN2W803mCFp6De6fKOd3fwZfuJ/iIAOXqaT7JPCM+ppPs08IeQoAGXqaT7JPCF6mk+yTwh7CgAZeppPsk8IXqaT7JPCHsKABl6mk+yTwheppPs08IexiAgY+p5Psk8IXqiT7NPCHpjESQM/VEn2aeEL1RJ9knhDyFEgM/VEn2aeERXaPa6wWQlOTWbMH3EAoDwZtxHfD/b7aJrLZvszSZMqqn8Ipm3bu74q65tlWmoztWraE8IXy5dnCGMWJz5N7f6VHLfZWaQq8CpYntJP6Rmx+ld1I5WyyGHUpU9xB+UMry2JaWRTOvxh1c2wJZ1Z+iprT96/7jD8wMflvoS64fSNYbRMWW8gSmYgAkgjPryieLdUgioloR2AxU+0ewiMpeSML64Ro36GDPoov1i72Z2JouJAd1NQK5/9RrizbnTMcuDZyiwRc0n2aeEZ9TSfZJ4Q8jMMCwy9TSfZJ4QvU0n2aeEPYUBIy9TSfZJ4QvU0n2SeEPYUADP1NJ9mnhC9TSfZJ4Q6ZwBUmgGpOQiDXl6ZLDKmFByk2hpilrVeuhJFYhuiUmyXeppPsk8IXqaT7JPCIpd/pku6a4Qu8snfMQqvewJpE0s9oV1DIwZTmGUgg9hGRgsKobeppPsk8IXqaT7JPCHsKJIGXqaT7JPCOVou4SwXkjCyiuEVwtTcV074JRpO6J7D5QAB/rXK4NCiIQoCCxrT0G90+Uc7u/gy/cT/ABEdLT0G90+Uc7u/gy/cT/EQEjiFChQAKFALa7ayXYJPKPmxqETievgBl4x592n9I9rtbnHNITdLQlVHbTXvijlzSLqFqz0u14SwaGYgPAstfCsdwY8eTZpY1+OsSHZnbu12RgJU1yv4CSy/lOUG4nYeo4xEZ2G20W8JRJASalMaiuHOtGWudDQim4gjtk0XTszaoREa0jaNTElRQoUIxIFb+kReVtUuWTkqinDM1J+EHrLZ1CqFHNAENNvbNSZJmbiGU93OHmY1td48hKXLE50Xu3kwhkVSdnQwPxVD57Ota0zhBOERwbXzA1JktFHU+JvAZfGCVpvwBKqwxHRc61O47geows6HU3Q6mIRAa4LKJV6hqAYw1O9SYjZtpnTTyi2p1zqy9Adgp84kNjmn7FxjfkXQ42oGZSaAHOtd1Txi+N00zDL5KizozHGy2gTEV10YVEdo6d3ycuqdMUKFCgAUaTZoVSzGgAJJOgAzJMbxFPSZehk3fMprMKyx/Vr8AYhulZKVuiqdvvSPMts0yUYpZg1ABWr9bceyK8mVB4ZwQsd3PaJuCWN4z+ZiUT/R3Mp0vhC0sqXY3HE30Q+0nHLBGo1gzsHtxPu+0IcbcgWAmyq1UgnMhTow1qPjDmXssZZZZqkgdIIecAdGXcQfkRlDG+tjjLlfSJEwTZO/dMQjUEb/AN5QQyxfBE8Tqz1LJmhlDKQVYAgjQg5giN4r/wBCd8NPu0K+sp2QH+XUeZiwIZQoKNJ3RPYfKN40ndE9h8okCuIUKFEgWNaeg3unyjnd38GX7if4iOlp6De6fKOd3fwZfuJ/iIgBxChQ3t5PJTMPSwNTtwmkAFCek+//AKXa3KmsuV9mnCo1NOtq91Ir8WJmagFfnBy5bjtNsfDLls1HoznJVyJ553RMbFs4lhcBp8hplRk4JzpoMx15dcKyybVa7HYYt3fQAsWwThAWFWOVNw/fyiRXFsUijGV3HUcSQP7QPGJ/YJ2KTjIU0/DpEWvbaN1mleVlS14YAT/cwr3QpJt9scUYrpAW5rwa7b0Uk/ZTKBx/K5p/a1G7jxi9QYoPbyxO6yZ60b7hKVGpxLka037zF53cW5GXjFGwJiHXhFfjDumfjRz9UqlY5MYjEKsMihmFGKwqwARHa5+Ucy2IVUwFCaZu+IUNd26nXA+9blLmuJ64cLUbQGnR3LpuprEi2iukTCkz8DAngaaVHCGE604c+Mc/Knb3HXw7XGLj/f7kX+rCL/4lzIJJpmRpiYliYLLdn/H5NjWpJJB3lsWvVl4RxkzzOmYycMpej/MdK9kazZzV/jihJrmgPYKf7heuLGeLpCS7ASOcK9SgEw9+i4aqpoWUiutDTI58DQwHtd4SlCq00hiaIx6RPAVFG7Ie3UZjsoYgkthBFQDnqRuiqVMJPgmOzDk2dKihzy/fWTBaOFjkYEVeA1847R14RqKTOJlkpTcl8mYUKFFigogvpmln1XMYDoOh7KkpX+/4xOoYX5dgtFnmyTSkxSM8xXd8aRD6Jj2UPsDZaSw9NSYsyysGXOINa5LSLPKWkxWXJkljnEgkHPdnnWHFyz7QRiwzFH/smq/woKVjmt02zqR6SC+0tjRVD4wGHRBBJNdUwjNlPDdqOuPXMsufMdFDSJxX7SRNX7OcnGmRVxpiXtoc4l1su5p0sFGKsRmR0hxwnceuG917HS5YxTMcxhozzGYg8RwPWIiy21sbej2zTrLbZlnUFZJKuq5EZ687fkT+WLZiLXLZPtUahIAOfZUCp7/jEphzA202xHUJJpL/ALkUaTuiew+UbxpO6J7D5QwLFcwoUKJAsW09BvdPlHO7v4Mv3E/xEdLT0G90+Ucru/gy/cT/ABEQA5hteNsEqU7nRVY+ArDmAm2K1sk1fxrh/MQvziH0SuwFslYllSWAADM5eYB+J1DGvjG9v2dkMwZpaVDYq4QDXjXjAfYba2TaZfJ4gLSmITZe9sBC8oOIIw9hh/e94jGqu4lqTznJplwHEnQCOfLxVPs60UpO10FBY0lySiABabojs24JEx8Ty0LbyQCc8t8FrwtUvRZjqMhQK1MuFRAK22tQy4HPKDPC1QzrvyOtNYzyfQ1hH5CFtulGkNKAwqMOEAAUKmopSJzYmYy0LdLCte2grEEn3ustZQfNps2WiLnmxIqewCpiwIb0yq2IaySbSFChQoaEBQoUKABUiO7QWYKVKgDLQDrgxeV4rJQu2dAaLvMBrRazPlLNK4QcwNcjoT2/MRTLjcoNm2Ce3IlZGbx2bS0KM2QqQy0JoCDWjJWjL2wTS8TLADomLKhVMu6pjUWgI2ekbzJko5kiEU3FcHUtSdSB7SjNmh5mEhKmWABzSVpWutdfEwZ2WsmKcX3IMh1nL9fGBFpvFOjLzPAQe2atCorVrnTTvr5xOKO6abMtRNKDSJOI2hjLvWWcq07R84eI1dI6TVHKTN4UKFFSwoUKFABANu7DycxZgAwvWvbv8dYF2m9ZcuSKAVYgAD4nLhEv24kS5sjkiwE01aWu84aV7qMBXrEVi9iEySyYmlzZZ5pBoc9VPVWObqIbZ38nT0+TdDb7olt13srywoxVzqaYR21McJV+ss0yWZZn8ykEiugmAdE5HPQ0gRctrlKtJiTHmD7rsSK5jTPgNBB+RIXCXwhSxrp3ARl7djW3byyWbMtWW3vfIQYgfcSKJK0NePbvHdp3QQjqY1UUjjZHc2xRpO6J7D5RvGk7onsPlFzMrmFGIUSQWNaeg3unyjld38GX7i/4iOtp6De6fKIvem0RlypcuXk2BKtw5oyHX5QJBdEqxjjAja0f8WYfw4D4TFPyitb7nu/OYluurA9xUiI9ffpDtlmTkWczZDqyjFQuuWhmUqdQRWKytFo0wBc18Cx3os45IXZX91zQnuND3Rd027pc8UdQ6kf7DKwzB4EaR5ytFpNomBVXnMQABmSa5mL42OtTypQlTNZfNB6t3dQiE5qqsfxS7oa3hY7TIaiW608nuV1lzCBuAcip1359cd7qulgDMmTHnTG0Z6c1dyqBku7TWDF4X1KDAMB3iBl82pms8wSea7KQhOXOYUFO8xR23TZu3GMbSSZC7df4n3vZpaGsuRNRQdzOXGM9mQXuPGL3jzBsYMF42dH5pE1Qa7iDv798enFmVFYbxqjm5nbRvWMAxgmG0+07h4xslZgdJtpA0zPwhhOmscwc+FaA9XVGrzOuG9rchak5cQdI3jCijZwnFZysujAEMp1FRHa7jWSqn7oCEdain+++A9pDYxRvtKVR/wAQH3W3E9fWIdWG3g1IGE/fQ7iPvfvd2Rq48GalyN7yu9lqRVl+K/qOuI1edhD5jOJ8s4HXxhjbblV6leax3jQ9o391I5+XTe8P2H8ep9p/uRGwWfBTcIkNyz8SORoHKj+kDF8SR3QGvOzmUyo7y5ZY0DswCgfizOfYd8SaTZFlS1ROioFPmSd5JqSeJjPS4pKTlJdF9Vli47Yu7EGh5YryKHXLgYaBY5kR0uGc3ol1mtIcVHeIzabUktGd2CIoqzMQAAN5J0iE2u/TZsL16u3qitfTHt+bVOFmlMRIlhSwH35hAPO6lrSnEE8IXnDbybRlu4J5fnp0scqq2dWtDDf0E8WFT3CK+v30026fUS2WQv8A6xzu9mqfCkV1ijdZkZ2a0TfYXaC0Wi8QZ86ZNZpUxVLsTQCj0HAZE0ETa/rGxXlEH2i/3Dh+kVjsJaOTvKyHjNVT2PzD8Gj0LOuwA1iripKmSpODtELuu+lZRilnFxoM4MG0FxUig4QUtdzKFxqoodRTQ9XVA8LQEaUPkKxzpQcHTOnCayK0NtlZky12FhLtDyZqsVWaprRkqOepqHUjDUHtGcRb/wDXLxsM55Fsly5roaGowMRuKsmRBGYNIN+jaY9n+mLMR8KM01aDNgAcWEGlclENtrrTdt72YNKtUlLQg+zMxhKbjycwPQ4Txzoc+MdDFzBHNy8TYUu307WVx9rKmyzl0aTB45H4RYNmvCXPkibKYOjqSrDQikeSZstkYqwwspIIO48Itj0H7RsDOsjHmlWmS89COkB2gg/0mLlKD8KFWFFiCxrT0G90+UVJ9EtJJJmIRqAUNabgTXPKLbtPQb3T5RWqTN0TErID2ue6LSYoPWtR8CIj172eXMVGbOUzDEeA0NeFDSJfeSAimdSNP+ois6wvKxmnMbNkNNdCwGoy1G+kTIiPBYd37K2ZMLyZMtQQDVVANO2Ht52AAq4yBop7R0T4VER70eX7VGs7kDkyBJYnKYhFcKk6shqKcKRMLZIxoyjfp1EZj99cZZI7otG2OW2SYDtVlUkEgEjfAraq1YJS01xyz4OpgkzmI7tNUrX8JU+BqY5zlSOio2x/tdsFLmlp9nrLtAzBU5NxUg5ZiufGGOzPpIaQAlp5R6ZVFCRSoNQaecTm2NkCND84q30g3VyU1Z6CizSQ1NzjOv8AUPiDHSca5Ry074ZaV1bcWa1HBKZsdCQrLTTXPMQ/HbFNej+1FLXXeZUynbQH5E90W/Z5dKLrQVJO89cb4142Zy7o6NLrDabLprmDqNfER3mv1w2IH7Maoowc9jquEHoGqHeBnQd2a9whFKjEQQ43jXt647z5oVgeOR8YyrgxpZSjFln5AEggmgOgrwpu7OPdDlrQEUsxoqgkk6AAVJPcIZzZIrWmuo4w2vkl5E1dOa2fHKvx07jEdhdFc3htGLbNab90miKdyjojt3nrMSPYHaBpgm2d9ZVCnuaYf6TSnUeqITaXXlsSDCjTCKdWfzpE22Ku5BWaK4+ch6xUMK9edIXSqbRpbcEyZAxyJzhFo4zJtI1KALbIj6Mx3o6MPzAEeB+EUdaVpMeuZxtnx5xzi4trrTis80fy+RB+UVVfMoCdirXEqtThkB8qxGaPjZGOXnQOwxoUh0DlHNlhMcR3uO3CTaJUxgSJcxHIFKkKwagrvyi1bz9PKlTyNkbFnQzZgCjtVASfERTjnOOlYlOgqyWXd6QLU1vl2ifOYjoEDJFRiKhU6IGQJ40zi9LBaV5LlFRWbeCDn7pOgjzBSPQvozv8Wu70xGs2T9m/E06LHtWneDBSfYNtdEV9KO0M1EZJVZRmU5WhqcGmANuBrnx0ipWEWn6UUH2nHCP8hFWmABBs4kWw17Gz26TM3Ywp7G5h+DRG65w8ut/tU95f8hEMsXxyJ4xmFCixkWFaOg3YfKKqWfnQa7z8otW0dBuw+UVMsnCT2kxeJWQQWYaQJl/azWWumZpTLhU0oCeGcdrRasNADmytTuFYxc1nwIOLEse08e4RZlTWZsvkcL1B0RgtB2EAU8IYzb2tlm5qz3w7gSswD3S4JHZEnEwLrHCdKSZSXgxFsgufjlFHxyXXJrdFvadJDuasa1biQd/Xp4iFMsTzjgQVrqfujrJ3Rvd+z1okuZYkjknIOJZikIaUNVY4qdlYkFqlcjJEtDxxNvJyzP73QhmhHs6OCcvSxtLmYUSUzBnVAGYZLUCmRPZAq/7s+kSHlHVhVTwYZqfHLviu9sximLUkgrXPPOp7q6QLu6+Z9n/hTWUfhriX8rVHhDWJvb5Cmbbu8A3sLZna3SlGRBYsD+FQQ1R2ZdpEXcmXziqPRjb1mW+fMZQsybLrlWmTDFSulTQ0i065QzBcC8uzKnFnoN3XGJsvL9RHWTpWE5EXKgi3WYzFI0NQQew1hlZJ1WccCYNTViPWleTnE8c40i74M5cchF5tCOuG9snAS3PBW8jG7TKgHs/fxhhf0zDZ5p/kYeIpAQ2VRaR9gKa1J+MTHYm9KTTKP/kGJfeAow7xn/TESRKyx2Q6s9oMt5Uwao4PdXMeFYUTqVjFWqLXnPSBF6W7CrdkPJ0+IjtNauac90Ni7YwvS34pD+63lFd2kkvVs6qp7qUp8Ilsyb9kwO9D5RFLZL6B4r5H/cVy8xK4eJmsownk8I1R6R2BBhOh9DO0SiM6RqrQ+mCoI4iBxiAO8TP0U7SfRbcqMaS7RSW3ANXmN3MadjGISrRkNTfTgeEAFpelGcFEyurFV/ur5AxWDtlBjabaZrXyZbUCr9bUAJ8z3wCLRIGaw7u1qTF95fMQzrHewHnp7y+YiCUX9WFGKxiLlCx7T0G90+UVNf8AazJn4VGMsqNhrQKpVSXc7tTTjFs2noN7p8orLbWxqoRyObMkoXPHAoFO/LxiYlZEen2xZk6RMU8zMbwRiquY3dW4wfExUFToB8AIjthsn33HOmGpG5QNFHDdHf6aSSpGIVOXwz/WL0UsMybQHzDA9YNR8IWwFuE+3WiYMxLQonUFYBiO0k+ERWx3UJbo0qYQUCKVP3gC1cXA4WAHWojhc19G7La26W5LDLmlWpiBp17xvEY5LaNsdJl6M0Rnae0YVahzNQOs0/QE90Pbg2il2tGaVXmthYEUINA1OsEEEEZGBe1llYmW65oCxYHXNcIpwpU+MLNW0mNxdJtd0VjtPIKS5dQ3TbM0pmBkMyfu17zEbMyJZtoQbODwZfmIhAmQyltVIUbcuWSnYS3YLfI/mLJ4o36CLtlzsu6PO2z9uEu2SZhPNR1r3nD/APUXpZbXpDOLlGM+GHWnUWEDApbRjY8BBGS/N69IvRWzoywIvuy1XENV8oOiXGk2zAiITpg1ZGJL4kI4iA+0dqP0Z1YEMRvg79GMp2yyQV8dIA7YWwPZCT0gy07zn8IrLOlkUPkutO5YZZL6IJZDWWO8eBIjL9EiG1hmc1hwdx8a/ON2mUjB9krontituKQhr9xT8AIjt/MGpXStNYzcdt+xArpiHxhreLYofj6bEpvyoEzLOWZVHRzyhtatn3ngiVSssEmpoCCdB15RIZcjCC9KkLzV4k0AHjB257tEmTRqF2qznrpUiL7U4tP3Mlu3Jr2KfnyXlsVdSrClVYUOYBHcQQQd9REj2A2fW3WxZTthlqrTJhHSKrTJeskgV3Zw+9ItoWZZ7DMagnUnymP3mSU6iWT2Ale6GfoyvMSrcFY05aVMlqT+JqFR1VK0745sk06OrFppMt607D3fNk8l9FRF3OpYTR18rUknqNR1RXR9Ddoae68tLEkNzJrVLsu6stcgRpmd0WfYrWGANcjDqZXAaQn+I6Hliiyp7X6F5y15O0y2AFeerKfhiERC/dmLRYyBaJeANUKwZWVqa0IPZwiXbV+ka0SbU0qSVwy+acS4iWpnnXdp2iITfN+zrU+Oc5YjIDQDsG6L43N8voplWKPEexiphExgxiNhYyTDmwdNPeXzENRHeytz195fMRIF/wCEfv8A6hRmFElSx7T0G90+UQ3a2w47JIbcmHF3qKd1QPhEztPQb3T5QCvEf8BuqSD3hQREorIrWW+ZbcK+A/UwNsLVc14w7vF+Tkhd7U8NYDXLOq+f73xsZj285WZIqDuI/f7pAK8bQzrgejU0OjZdcSS25rWInOfnnhwisiYjzYXahLDah0wkzmzFpUUrkwFdQTXTSoi67UccussqQy1B1DDWo4ZfCPP7Xa2IPhIAoanLUgD4xPNldqGlS2lOMafdBPRrqB/KeEK5MdjmDJtdsA7aErJdTlR1p4/7iEY8omW3N4B5RGWbrQdmucQwZxp9zJ1fHRwnNRDnqw8iYtX0e7SmfJCMefLAU8SKc1vDLtEVPbWzA4eZghs9eTyJheWaGlOINSNRv0jTHKmZ5FasvCy2llmZRKbLNDAHflFdbO7QragA1FnKKlRoVrTEP0iY3fa9BDVC6ZJFMAZG0LWhiZFBJBI5U5mYRryYOQQfiOu7jDTb+9DKu+ZhNGmFJQOlOUND2c3FHa57CJUmVLGiIB8P1rCOoyOPih7BjUuWObwSYUoCKnUkfL974i21Vh5OwTsWvNPYQ4yHH/cS+dNpEM9IturZGQasR4Ag+dIVxRcsqfuN5ZKGncX0Vldlpxcof5q/AfpHSdOgfd8ymOnEeUdZk6sOS7Zzo9IK3RaciP5j5CDMiz4qxHLkzYjsMTew2XIQ/i9CEMq/UaG80YWUDUCldwr/APXxzgiMWEimFadI/p8zmeEcLuwuTMYgAk4RUk0Bpu07B3wRmDGKUovxPduEbN1wZxV8lZ7b3qrSLPIw8+VMnvipQ4JmDCCeJZXam4ERE5U5lKspIZSCCNQQagwb28tavbHCCgQBcuIzPxMAY5mV3NnSxKoJMtrZLbqzuGM2aZM12xGUwJllm1Mph0QxzwnQnviy7I/NNY8tCPRWx97fSLDJmGlWWjDrHNPxB8YRzRrlHT0st1xZSW2NmwW+1LWtJrmvvHF86d0CaRIfSVLCXnPA34G7zLWvxiM8pDEeUhOa8mbO0bSpLNWgrQM3coLE9wBMaAbzFgeim5pUwW+0Wk4ZEqyzEZqVpyykVA/FhVqdZEWKlfw4smbr7y+Yhowoaa/D4bocWKuNPeXzEAHoTFChUhRJUsi09BvdPlAW0TVWxkt0eRFe9QPMiDVp6De6fKK72qvQvLlWdDQBEaYx4lRQAb8s++LRVlZEGvq04mPUPP8A1XxgRd03CSYdXm+ZIOpy7AKDyr3wI5Sn/fCLvsoiVq2JP3ugTKugNUtrWo7vOHt3TsSCOinPvixU5WqViZZfGjN2CoUZd57oy9hKKTTMaDdSN7lnCZMY7yx1/DovdTziRz7GCo74ylzyaxdcFRXta2ZsJFM9Kw1pQQQ2llhbSy6kE5wNs6lnUEkVYDOlBUj9YzRoxlbJgxGkdruardVKnu/fxja2Yc6CgJJXsrTv0jawy61pqaD5/pF4epFMnpZPNjbI2AzKkNMbIjUKvCJ2toZNaHz+EB9l7FRVG5Vp+vxgradY6X0EI/Jjb1BPu5yprybJMy1GFqdxAasPtk71afZVmTBhfRsqVwmlabq698AZ1v5OtDrkRu74K7LXhjluBTmt8CIR1WNbNw7pMn6m35D85jSK/wBq5wdZi1HNy8NfjE7lnIqfHvigdpJ0xZ8xWcnnsK8aMRC+kpTcn8DX9QtwjFe7/wBDexN0+sjyjdmhvYX17ocGNJdi8OkE9nP4h7Pn/uJde9tMqznTE/MXtIzPcKmIns2PtwNKg/I/KJFtHLxBOaCoNKE0AJpQk8Moe0/MaENQ9smzfZeecLECorzRpupWu4ViSIJj/gpvGfwNMoj90yhkvKJ7oIA8Bm3jB6ZZGI57FhrVSVU9RUQxPswxXtoqrbTZo2d+U5QTBNdq6VDdKmWuvwiOAxO/SlOVTIlKAMIdyAKDOgGXcYglI5eVJSdHVxtuKsRWLW9ENvP0a0SzpLZWH9Y/VTFUQf2IvF5drlqmk04GXcQdO8HMQtljugxvTz2ZExz6TbvZbc8w5rOCuh6qBSO0EfEREwYsr0k2qU1jswxAzcZNBTEBQhqjcKhe3KK3AgwybgrJ1MFDK0jdc4LWHaRpVjtVmXS0mTi7JbE94NYEsY5UqY1FzdaQ7sXTX3l/yENlHV+++Hd3rimIBqXUf3CAC/v3pCjryRhRayhYlp6De6fKKavZ6hsWsXPMWoI4giKP2ss72eYyOCMzQ0NPHSLQKyRFLxmEVAMCzNz/AH+/+o72h84bMIGCD9zT6rSHtqmUVzvCt26GAN1TyHzpnBxpVcXBh2jTdF10UfYTuqxq5Rk/Du35QfIIVcWRziI7EzyrBDmMIZT27vGJlaJtSIojRlYbe2ULaQw+8AflEVmTKHfu017uuLK9IV3hpHKAZofgf9xWD5n990UaosnaHVptCno6UAAIzy/7hxcCYpo7awNmLQRIdh7P9piOgPj+/lGmFeSM83oZbd0SOTkiupzMCryvoAlU5x6t0aXheLuBLQ0yqzcBuHbHW7riYjmrQfiaOlSXLOe5N+MQHNkTHzY4R8fDdB/YyyYHma0Zd9cyCPkT4wTl3EiCrc9vhGRVWBGVIyzL8SDijXBH8LIpsKTCCQDUg5fPOKp2/wBnllzhTovmOo1oR4n4xaMu1B89COce7ziD7V2Jp7A/g04ZtUxzdJCSytV9/wCDq6+cHgTv3Vfz/gr2ZZcBoN8YSNcTBiraqSPjSOgEa5K3OhXDexWE9nj/AMiX2keIMTq33bykop+IZHrGY8qd8V9dEyk+Wf5l84st5wRcR0UVPdG+B8GOdc8gu5rNLoFGFmXUUFVI1r2HfElR8qHWI9svZ8i5HOclj3kmkH5uQhmfYti9JTe3ttL26YPwUQd2Z+JiPVgvtdMDW2eQagv8hX4wHBjmz9TOlD0o2xxvItJRlZSQykEEbiN8cqwqxUsdZs8sSzEknUnMntMarGgjO6AkTPrGZQjVUJOQJ7M47KICBBeyLD9EWw622c82Y5VLPgbABm5OIgYvuiq56kxX4EegPQ5Y1kXYZoIabambCo1olZainaGJPXEAOuUMZg99Tz+MeEKLFSUxwtVhlzOmit2isd4UQSDvq9Z/Yy/yiF9XrP7GX+UQRhQADvq9Z/Yy/wAojPqCz+xTwghCgAHjZ+z+xTwjPqKR7JPCH8KAAebgs/sU8I1+rlm9hL/KIJQoABv1cs3sJf5RGRs9Z/Yy/wAogjCgAYC4bP7JPCM+o5Hsl8IfQoAGPqOR7JfCF6jkeyTwh9CgAYeopHsk8IXqGR7JPCH8KAAcdnbN7GX+UQvq7ZvYy/yiCMKAAd9XbN7GX+URk3BZ/ZJ4QQhQAMBcMj2SeEL1FI9knhD+FAANOzlm9hL/ACiF9W7N7CX+UQShQADfq3ZvYS/yiF9W7N7CX+UQShQADfq3ZvYS/wAohfVyzewl/lEEoUAA5dnbMNJMsdigQjs5ZvYS/wAogjCgAG/Vyzewl/lEOrLd0uV/DRV7ABDiFAAoUKFAB//Z"/>
          <p:cNvSpPr>
            <a:spLocks noChangeAspect="1" noChangeArrowheads="1"/>
          </p:cNvSpPr>
          <p:nvPr/>
        </p:nvSpPr>
        <p:spPr bwMode="auto">
          <a:xfrm>
            <a:off x="155575" y="-846138"/>
            <a:ext cx="2600325" cy="1762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9940" name="AutoShape 4" descr="data:image/jpeg;base64,/9j/4AAQSkZJRgABAQAAAQABAAD/2wCEAAkGBhQSERUUExQWFRUWGBcaGBQXFxcXFxkcGhcXGBwaFhcXGyYeFxwkHBYVHy8gJCcpLCwsFR4xNTAqNSYrLCkBCQoKDgwOGg8PGikkHyUsLCwsLCwpLCwsLCwpLCwsLCwsLCwsLCwsLCwsLCwsLCksLCwsKSwsLCksLCwsLCwpLP/AABEIALkBEQMBIgACEQEDEQH/xAAcAAABBAMBAAAAAAAAAAAAAAAFAAQGBwECAwj/xABCEAACAAMFAwgGCAYCAwEAAAABAgADEQQFEiExBkFREyIyYXGBkbEHFVNyocEUFiNCUpLR8DNigqKy4STxQ2PCF//EABkBAAIDAQAAAAAAAAAAAAAAAAAEAQIDBf/EACwRAAICAQQBAwIFBQAAAAAAAAABAhEDBBIhMSIyQVFhcRMUI5HBBYGhsfD/2gAMAwEAAhEDEQA/ALwdqAnhAyy2MTgJk0VxZqhJwqN2W803mCFp6De6fKOd3fwZfuJ/iIAOXqaT7JPCM+ppPs08IeQoAGXqaT7JPCF6mk+yTwh7CgAZeppPsk8IXqaT7JPCHsKABl6mk+yTwheppPs08IexiAgY+p5Psk8IXqiT7NPCHpjESQM/VEn2aeEL1RJ9knhDyFEgM/VEn2aeERXaPa6wWQlOTWbMH3EAoDwZtxHfD/b7aJrLZvszSZMqqn8Ipm3bu74q65tlWmoztWraE8IXy5dnCGMWJz5N7f6VHLfZWaQq8CpYntJP6Rmx+ld1I5WyyGHUpU9xB+UMry2JaWRTOvxh1c2wJZ1Z+iprT96/7jD8wMflvoS64fSNYbRMWW8gSmYgAkgjPryieLdUgioloR2AxU+0ewiMpeSML64Ro36GDPoov1i72Z2JouJAd1NQK5/9RrizbnTMcuDZyiwRc0n2aeEZ9TSfZJ4Q8jMMCwy9TSfZJ4QvU0n2aeEPYUBIy9TSfZJ4QvU0n2SeEPYUADP1NJ9mnhC9TSfZJ4Q6ZwBUmgGpOQiDXl6ZLDKmFByk2hpilrVeuhJFYhuiUmyXeppPsk8IXqaT7JPCIpd/pku6a4Qu8snfMQqvewJpE0s9oV1DIwZTmGUgg9hGRgsKobeppPsk8IXqaT7JPCHsKJIGXqaT7JPCOVou4SwXkjCyiuEVwtTcV074JRpO6J7D5QAB/rXK4NCiIQoCCxrT0G90+Uc7u/gy/cT/ABEdLT0G90+Uc7u/gy/cT/EQEjiFChQAKFALa7ayXYJPKPmxqETievgBl4x592n9I9rtbnHNITdLQlVHbTXvijlzSLqFqz0u14SwaGYgPAstfCsdwY8eTZpY1+OsSHZnbu12RgJU1yv4CSy/lOUG4nYeo4xEZ2G20W8JRJASalMaiuHOtGWudDQim4gjtk0XTszaoREa0jaNTElRQoUIxIFb+kReVtUuWTkqinDM1J+EHrLZ1CqFHNAENNvbNSZJmbiGU93OHmY1td48hKXLE50Xu3kwhkVSdnQwPxVD57Ota0zhBOERwbXzA1JktFHU+JvAZfGCVpvwBKqwxHRc61O47geows6HU3Q6mIRAa4LKJV6hqAYw1O9SYjZtpnTTyi2p1zqy9Adgp84kNjmn7FxjfkXQ42oGZSaAHOtd1Txi+N00zDL5KizozHGy2gTEV10YVEdo6d3ycuqdMUKFCgAUaTZoVSzGgAJJOgAzJMbxFPSZehk3fMprMKyx/Vr8AYhulZKVuiqdvvSPMts0yUYpZg1ABWr9bceyK8mVB4ZwQsd3PaJuCWN4z+ZiUT/R3Mp0vhC0sqXY3HE30Q+0nHLBGo1gzsHtxPu+0IcbcgWAmyq1UgnMhTow1qPjDmXssZZZZqkgdIIecAdGXcQfkRlDG+tjjLlfSJEwTZO/dMQjUEb/AN5QQyxfBE8Tqz1LJmhlDKQVYAgjQg5giN4r/wBCd8NPu0K+sp2QH+XUeZiwIZQoKNJ3RPYfKN40ndE9h8okCuIUKFEgWNaeg3unyjnd38GX7if4iOlp6De6fKOd3fwZfuJ/iIgBxChQ3t5PJTMPSwNTtwmkAFCek+//AKXa3KmsuV9mnCo1NOtq91Ir8WJmagFfnBy5bjtNsfDLls1HoznJVyJ553RMbFs4lhcBp8hplRk4JzpoMx15dcKyybVa7HYYt3fQAsWwThAWFWOVNw/fyiRXFsUijGV3HUcSQP7QPGJ/YJ2KTjIU0/DpEWvbaN1mleVlS14YAT/cwr3QpJt9scUYrpAW5rwa7b0Uk/ZTKBx/K5p/a1G7jxi9QYoPbyxO6yZ60b7hKVGpxLka037zF53cW5GXjFGwJiHXhFfjDumfjRz9UqlY5MYjEKsMihmFGKwqwARHa5+Ucy2IVUwFCaZu+IUNd26nXA+9blLmuJ64cLUbQGnR3LpuprEi2iukTCkz8DAngaaVHCGE604c+Mc/Knb3HXw7XGLj/f7kX+rCL/4lzIJJpmRpiYliYLLdn/H5NjWpJJB3lsWvVl4RxkzzOmYycMpej/MdK9kazZzV/jihJrmgPYKf7heuLGeLpCS7ASOcK9SgEw9+i4aqpoWUiutDTI58DQwHtd4SlCq00hiaIx6RPAVFG7Ie3UZjsoYgkthBFQDnqRuiqVMJPgmOzDk2dKihzy/fWTBaOFjkYEVeA1847R14RqKTOJlkpTcl8mYUKFFigogvpmln1XMYDoOh7KkpX+/4xOoYX5dgtFnmyTSkxSM8xXd8aRD6Jj2UPsDZaSw9NSYsyysGXOINa5LSLPKWkxWXJkljnEgkHPdnnWHFyz7QRiwzFH/smq/woKVjmt02zqR6SC+0tjRVD4wGHRBBJNdUwjNlPDdqOuPXMsufMdFDSJxX7SRNX7OcnGmRVxpiXtoc4l1su5p0sFGKsRmR0hxwnceuG917HS5YxTMcxhozzGYg8RwPWIiy21sbej2zTrLbZlnUFZJKuq5EZ687fkT+WLZiLXLZPtUahIAOfZUCp7/jEphzA202xHUJJpL/ALkUaTuiew+UbxpO6J7D5QwLFcwoUKJAsW09BvdPlHO7v4Mv3E/xEdLT0G90+Ucru/gy/cT/ABEQA5hteNsEqU7nRVY+ArDmAm2K1sk1fxrh/MQvziH0SuwFslYllSWAADM5eYB+J1DGvjG9v2dkMwZpaVDYq4QDXjXjAfYba2TaZfJ4gLSmITZe9sBC8oOIIw9hh/e94jGqu4lqTznJplwHEnQCOfLxVPs60UpO10FBY0lySiABabojs24JEx8Ty0LbyQCc8t8FrwtUvRZjqMhQK1MuFRAK22tQy4HPKDPC1QzrvyOtNYzyfQ1hH5CFtulGkNKAwqMOEAAUKmopSJzYmYy0LdLCte2grEEn3ustZQfNps2WiLnmxIqewCpiwIb0yq2IaySbSFChQoaEBQoUKABUiO7QWYKVKgDLQDrgxeV4rJQu2dAaLvMBrRazPlLNK4QcwNcjoT2/MRTLjcoNm2Ce3IlZGbx2bS0KM2QqQy0JoCDWjJWjL2wTS8TLADomLKhVMu6pjUWgI2ekbzJko5kiEU3FcHUtSdSB7SjNmh5mEhKmWABzSVpWutdfEwZ2WsmKcX3IMh1nL9fGBFpvFOjLzPAQe2atCorVrnTTvr5xOKO6abMtRNKDSJOI2hjLvWWcq07R84eI1dI6TVHKTN4UKFFSwoUKFABANu7DycxZgAwvWvbv8dYF2m9ZcuSKAVYgAD4nLhEv24kS5sjkiwE01aWu84aV7qMBXrEVi9iEySyYmlzZZ5pBoc9VPVWObqIbZ38nT0+TdDb7olt13srywoxVzqaYR21McJV+ss0yWZZn8ykEiugmAdE5HPQ0gRctrlKtJiTHmD7rsSK5jTPgNBB+RIXCXwhSxrp3ARl7djW3byyWbMtWW3vfIQYgfcSKJK0NePbvHdp3QQjqY1UUjjZHc2xRpO6J7D5RvGk7onsPlFzMrmFGIUSQWNaeg3unyjld38GX7i/4iOtp6De6fKIvem0RlypcuXk2BKtw5oyHX5QJBdEqxjjAja0f8WYfw4D4TFPyitb7nu/OYluurA9xUiI9ffpDtlmTkWczZDqyjFQuuWhmUqdQRWKytFo0wBc18Cx3os45IXZX91zQnuND3Rd027pc8UdQ6kf7DKwzB4EaR5ytFpNomBVXnMQABmSa5mL42OtTypQlTNZfNB6t3dQiE5qqsfxS7oa3hY7TIaiW608nuV1lzCBuAcip1359cd7qulgDMmTHnTG0Z6c1dyqBku7TWDF4X1KDAMB3iBl82pms8wSea7KQhOXOYUFO8xR23TZu3GMbSSZC7df4n3vZpaGsuRNRQdzOXGM9mQXuPGL3jzBsYMF42dH5pE1Qa7iDv798enFmVFYbxqjm5nbRvWMAxgmG0+07h4xslZgdJtpA0zPwhhOmscwc+FaA9XVGrzOuG9rchak5cQdI3jCijZwnFZysujAEMp1FRHa7jWSqn7oCEdain+++A9pDYxRvtKVR/wAQH3W3E9fWIdWG3g1IGE/fQ7iPvfvd2Rq48GalyN7yu9lqRVl+K/qOuI1edhD5jOJ8s4HXxhjbblV6leax3jQ9o391I5+XTe8P2H8ep9p/uRGwWfBTcIkNyz8SORoHKj+kDF8SR3QGvOzmUyo7y5ZY0DswCgfizOfYd8SaTZFlS1ROioFPmSd5JqSeJjPS4pKTlJdF9Vli47Yu7EGh5YryKHXLgYaBY5kR0uGc3ol1mtIcVHeIzabUktGd2CIoqzMQAAN5J0iE2u/TZsL16u3qitfTHt+bVOFmlMRIlhSwH35hAPO6lrSnEE8IXnDbybRlu4J5fnp0scqq2dWtDDf0E8WFT3CK+v30026fUS2WQv8A6xzu9mqfCkV1ijdZkZ2a0TfYXaC0Wi8QZ86ZNZpUxVLsTQCj0HAZE0ETa/rGxXlEH2i/3Dh+kVjsJaOTvKyHjNVT2PzD8Gj0LOuwA1iripKmSpODtELuu+lZRilnFxoM4MG0FxUig4QUtdzKFxqoodRTQ9XVA8LQEaUPkKxzpQcHTOnCayK0NtlZky12FhLtDyZqsVWaprRkqOepqHUjDUHtGcRb/wDXLxsM55Fsly5roaGowMRuKsmRBGYNIN+jaY9n+mLMR8KM01aDNgAcWEGlclENtrrTdt72YNKtUlLQg+zMxhKbjycwPQ4Txzoc+MdDFzBHNy8TYUu307WVx9rKmyzl0aTB45H4RYNmvCXPkibKYOjqSrDQikeSZstkYqwwspIIO48Itj0H7RsDOsjHmlWmS89COkB2gg/0mLlKD8KFWFFiCxrT0G90+UVJ9EtJJJmIRqAUNabgTXPKLbtPQb3T5RWqTN0TErID2ue6LSYoPWtR8CIj172eXMVGbOUzDEeA0NeFDSJfeSAimdSNP+ois6wvKxmnMbNkNNdCwGoy1G+kTIiPBYd37K2ZMLyZMtQQDVVANO2Ht52AAq4yBop7R0T4VER70eX7VGs7kDkyBJYnKYhFcKk6shqKcKRMLZIxoyjfp1EZj99cZZI7otG2OW2SYDtVlUkEgEjfAraq1YJS01xyz4OpgkzmI7tNUrX8JU+BqY5zlSOio2x/tdsFLmlp9nrLtAzBU5NxUg5ZiufGGOzPpIaQAlp5R6ZVFCRSoNQaecTm2NkCND84q30g3VyU1Z6CizSQ1NzjOv8AUPiDHSca5Ry074ZaV1bcWa1HBKZsdCQrLTTXPMQ/HbFNej+1FLXXeZUynbQH5E90W/Z5dKLrQVJO89cb4142Zy7o6NLrDabLprmDqNfER3mv1w2IH7Maoowc9jquEHoGqHeBnQd2a9whFKjEQQ43jXt647z5oVgeOR8YyrgxpZSjFln5AEggmgOgrwpu7OPdDlrQEUsxoqgkk6AAVJPcIZzZIrWmuo4w2vkl5E1dOa2fHKvx07jEdhdFc3htGLbNab90miKdyjojt3nrMSPYHaBpgm2d9ZVCnuaYf6TSnUeqITaXXlsSDCjTCKdWfzpE22Ku5BWaK4+ch6xUMK9edIXSqbRpbcEyZAxyJzhFo4zJtI1KALbIj6Mx3o6MPzAEeB+EUdaVpMeuZxtnx5xzi4trrTis80fy+RB+UVVfMoCdirXEqtThkB8qxGaPjZGOXnQOwxoUh0DlHNlhMcR3uO3CTaJUxgSJcxHIFKkKwagrvyi1bz9PKlTyNkbFnQzZgCjtVASfERTjnOOlYlOgqyWXd6QLU1vl2ifOYjoEDJFRiKhU6IGQJ40zi9LBaV5LlFRWbeCDn7pOgjzBSPQvozv8Wu70xGs2T9m/E06LHtWneDBSfYNtdEV9KO0M1EZJVZRmU5WhqcGmANuBrnx0ipWEWn6UUH2nHCP8hFWmABBs4kWw17Gz26TM3Ywp7G5h+DRG65w8ut/tU95f8hEMsXxyJ4xmFCixkWFaOg3YfKKqWfnQa7z8otW0dBuw+UVMsnCT2kxeJWQQWYaQJl/azWWumZpTLhU0oCeGcdrRasNADmytTuFYxc1nwIOLEse08e4RZlTWZsvkcL1B0RgtB2EAU8IYzb2tlm5qz3w7gSswD3S4JHZEnEwLrHCdKSZSXgxFsgufjlFHxyXXJrdFvadJDuasa1biQd/Xp4iFMsTzjgQVrqfujrJ3Rvd+z1okuZYkjknIOJZikIaUNVY4qdlYkFqlcjJEtDxxNvJyzP73QhmhHs6OCcvSxtLmYUSUzBnVAGYZLUCmRPZAq/7s+kSHlHVhVTwYZqfHLviu9sximLUkgrXPPOp7q6QLu6+Z9n/hTWUfhriX8rVHhDWJvb5Cmbbu8A3sLZna3SlGRBYsD+FQQ1R2ZdpEXcmXziqPRjb1mW+fMZQsybLrlWmTDFSulTQ0i065QzBcC8uzKnFnoN3XGJsvL9RHWTpWE5EXKgi3WYzFI0NQQew1hlZJ1WccCYNTViPWleTnE8c40i74M5cchF5tCOuG9snAS3PBW8jG7TKgHs/fxhhf0zDZ5p/kYeIpAQ2VRaR9gKa1J+MTHYm9KTTKP/kGJfeAow7xn/TESRKyx2Q6s9oMt5Uwao4PdXMeFYUTqVjFWqLXnPSBF6W7CrdkPJ0+IjtNauac90Ni7YwvS34pD+63lFd2kkvVs6qp7qUp8Ilsyb9kwO9D5RFLZL6B4r5H/cVy8xK4eJmsownk8I1R6R2BBhOh9DO0SiM6RqrQ+mCoI4iBxiAO8TP0U7SfRbcqMaS7RSW3ANXmN3MadjGISrRkNTfTgeEAFpelGcFEyurFV/ur5AxWDtlBjabaZrXyZbUCr9bUAJ8z3wCLRIGaw7u1qTF95fMQzrHewHnp7y+YiCUX9WFGKxiLlCx7T0G90+UVNf8AazJn4VGMsqNhrQKpVSXc7tTTjFs2noN7p8orLbWxqoRyObMkoXPHAoFO/LxiYlZEen2xZk6RMU8zMbwRiquY3dW4wfExUFToB8AIjthsn33HOmGpG5QNFHDdHf6aSSpGIVOXwz/WL0UsMybQHzDA9YNR8IWwFuE+3WiYMxLQonUFYBiO0k+ERWx3UJbo0qYQUCKVP3gC1cXA4WAHWojhc19G7La26W5LDLmlWpiBp17xvEY5LaNsdJl6M0Rnae0YVahzNQOs0/QE90Pbg2il2tGaVXmthYEUINA1OsEEEEZGBe1llYmW65oCxYHXNcIpwpU+MLNW0mNxdJtd0VjtPIKS5dQ3TbM0pmBkMyfu17zEbMyJZtoQbODwZfmIhAmQyltVIUbcuWSnYS3YLfI/mLJ4o36CLtlzsu6PO2z9uEu2SZhPNR1r3nD/APUXpZbXpDOLlGM+GHWnUWEDApbRjY8BBGS/N69IvRWzoywIvuy1XENV8oOiXGk2zAiITpg1ZGJL4kI4iA+0dqP0Z1YEMRvg79GMp2yyQV8dIA7YWwPZCT0gy07zn8IrLOlkUPkutO5YZZL6IJZDWWO8eBIjL9EiG1hmc1hwdx8a/ON2mUjB9krontituKQhr9xT8AIjt/MGpXStNYzcdt+xArpiHxhreLYofj6bEpvyoEzLOWZVHRzyhtatn3ngiVSssEmpoCCdB15RIZcjCC9KkLzV4k0AHjB257tEmTRqF2qznrpUiL7U4tP3Mlu3Jr2KfnyXlsVdSrClVYUOYBHcQQQd9REj2A2fW3WxZTthlqrTJhHSKrTJeskgV3Zw+9ItoWZZ7DMagnUnymP3mSU6iWT2Ale6GfoyvMSrcFY05aVMlqT+JqFR1VK0745sk06OrFppMt607D3fNk8l9FRF3OpYTR18rUknqNR1RXR9Ddoae68tLEkNzJrVLsu6stcgRpmd0WfYrWGANcjDqZXAaQn+I6Hliiyp7X6F5y15O0y2AFeerKfhiERC/dmLRYyBaJeANUKwZWVqa0IPZwiXbV+ka0SbU0qSVwy+acS4iWpnnXdp2iITfN+zrU+Oc5YjIDQDsG6L43N8voplWKPEexiphExgxiNhYyTDmwdNPeXzENRHeytz195fMRIF/wCEfv8A6hRmFElSx7T0G90+UQ3a2w47JIbcmHF3qKd1QPhEztPQb3T5QCvEf8BuqSD3hQREorIrWW+ZbcK+A/UwNsLVc14w7vF+Tkhd7U8NYDXLOq+f73xsZj285WZIqDuI/f7pAK8bQzrgejU0OjZdcSS25rWInOfnnhwisiYjzYXahLDah0wkzmzFpUUrkwFdQTXTSoi67UccussqQy1B1DDWo4ZfCPP7Xa2IPhIAoanLUgD4xPNldqGlS2lOMafdBPRrqB/KeEK5MdjmDJtdsA7aErJdTlR1p4/7iEY8omW3N4B5RGWbrQdmucQwZxp9zJ1fHRwnNRDnqw8iYtX0e7SmfJCMefLAU8SKc1vDLtEVPbWzA4eZghs9eTyJheWaGlOINSNRv0jTHKmZ5FasvCy2llmZRKbLNDAHflFdbO7QragA1FnKKlRoVrTEP0iY3fa9BDVC6ZJFMAZG0LWhiZFBJBI5U5mYRryYOQQfiOu7jDTb+9DKu+ZhNGmFJQOlOUND2c3FHa57CJUmVLGiIB8P1rCOoyOPih7BjUuWObwSYUoCKnUkfL974i21Vh5OwTsWvNPYQ4yHH/cS+dNpEM9IturZGQasR4Ag+dIVxRcsqfuN5ZKGncX0Vldlpxcof5q/AfpHSdOgfd8ymOnEeUdZk6sOS7Zzo9IK3RaciP5j5CDMiz4qxHLkzYjsMTew2XIQ/i9CEMq/UaG80YWUDUCldwr/APXxzgiMWEimFadI/p8zmeEcLuwuTMYgAk4RUk0Bpu07B3wRmDGKUovxPduEbN1wZxV8lZ7b3qrSLPIw8+VMnvipQ4JmDCCeJZXam4ERE5U5lKspIZSCCNQQagwb28tavbHCCgQBcuIzPxMAY5mV3NnSxKoJMtrZLbqzuGM2aZM12xGUwJllm1Mph0QxzwnQnviy7I/NNY8tCPRWx97fSLDJmGlWWjDrHNPxB8YRzRrlHT0st1xZSW2NmwW+1LWtJrmvvHF86d0CaRIfSVLCXnPA34G7zLWvxiM8pDEeUhOa8mbO0bSpLNWgrQM3coLE9wBMaAbzFgeim5pUwW+0Wk4ZEqyzEZqVpyykVA/FhVqdZEWKlfw4smbr7y+Yhowoaa/D4bocWKuNPeXzEAHoTFChUhRJUsi09BvdPlAW0TVWxkt0eRFe9QPMiDVp6De6fKK72qvQvLlWdDQBEaYx4lRQAb8s++LRVlZEGvq04mPUPP8A1XxgRd03CSYdXm+ZIOpy7AKDyr3wI5Sn/fCLvsoiVq2JP3ugTKugNUtrWo7vOHt3TsSCOinPvixU5WqViZZfGjN2CoUZd57oy9hKKTTMaDdSN7lnCZMY7yx1/DovdTziRz7GCo74ylzyaxdcFRXta2ZsJFM9Kw1pQQQ2llhbSy6kE5wNs6lnUEkVYDOlBUj9YzRoxlbJgxGkdruardVKnu/fxja2Yc6CgJJXsrTv0jawy61pqaD5/pF4epFMnpZPNjbI2AzKkNMbIjUKvCJ2toZNaHz+EB9l7FRVG5Vp+vxgradY6X0EI/Jjb1BPu5yprybJMy1GFqdxAasPtk71afZVmTBhfRsqVwmlabq698AZ1v5OtDrkRu74K7LXhjluBTmt8CIR1WNbNw7pMn6m35D85jSK/wBq5wdZi1HNy8NfjE7lnIqfHvigdpJ0xZ8xWcnnsK8aMRC+kpTcn8DX9QtwjFe7/wBDexN0+sjyjdmhvYX17ocGNJdi8OkE9nP4h7Pn/uJde9tMqznTE/MXtIzPcKmIns2PtwNKg/I/KJFtHLxBOaCoNKE0AJpQk8Moe0/MaENQ9smzfZeecLECorzRpupWu4ViSIJj/gpvGfwNMoj90yhkvKJ7oIA8Bm3jB6ZZGI57FhrVSVU9RUQxPswxXtoqrbTZo2d+U5QTBNdq6VDdKmWuvwiOAxO/SlOVTIlKAMIdyAKDOgGXcYglI5eVJSdHVxtuKsRWLW9ENvP0a0SzpLZWH9Y/VTFUQf2IvF5drlqmk04GXcQdO8HMQtljugxvTz2ZExz6TbvZbc8w5rOCuh6qBSO0EfEREwYsr0k2qU1jswxAzcZNBTEBQhqjcKhe3KK3AgwybgrJ1MFDK0jdc4LWHaRpVjtVmXS0mTi7JbE94NYEsY5UqY1FzdaQ7sXTX3l/yENlHV+++Hd3rimIBqXUf3CAC/v3pCjryRhRayhYlp6De6fKKavZ6hsWsXPMWoI4giKP2ss72eYyOCMzQ0NPHSLQKyRFLxmEVAMCzNz/AH+/+o72h84bMIGCD9zT6rSHtqmUVzvCt26GAN1TyHzpnBxpVcXBh2jTdF10UfYTuqxq5Rk/Du35QfIIVcWRziI7EzyrBDmMIZT27vGJlaJtSIojRlYbe2ULaQw+8AflEVmTKHfu017uuLK9IV3hpHKAZofgf9xWD5n990UaosnaHVptCno6UAAIzy/7hxcCYpo7awNmLQRIdh7P9piOgPj+/lGmFeSM83oZbd0SOTkiupzMCryvoAlU5x6t0aXheLuBLQ0yqzcBuHbHW7riYjmrQfiaOlSXLOe5N+MQHNkTHzY4R8fDdB/YyyYHma0Zd9cyCPkT4wTl3EiCrc9vhGRVWBGVIyzL8SDijXBH8LIpsKTCCQDUg5fPOKp2/wBnllzhTovmOo1oR4n4xaMu1B89COce7ziD7V2Jp7A/g04ZtUxzdJCSytV9/wCDq6+cHgTv3Vfz/gr2ZZcBoN8YSNcTBiraqSPjSOgEa5K3OhXDexWE9nj/AMiX2keIMTq33bykop+IZHrGY8qd8V9dEyk+Wf5l84st5wRcR0UVPdG+B8GOdc8gu5rNLoFGFmXUUFVI1r2HfElR8qHWI9svZ8i5HOclj3kmkH5uQhmfYti9JTe3ttL26YPwUQd2Z+JiPVgvtdMDW2eQagv8hX4wHBjmz9TOlD0o2xxvItJRlZSQykEEbiN8cqwqxUsdZs8sSzEknUnMntMarGgjO6AkTPrGZQjVUJOQJ7M47KICBBeyLD9EWw622c82Y5VLPgbABm5OIgYvuiq56kxX4EegPQ5Y1kXYZoIabambCo1olZainaGJPXEAOuUMZg99Tz+MeEKLFSUxwtVhlzOmit2isd4UQSDvq9Z/Yy/yiF9XrP7GX+UQRhQADvq9Z/Yy/wAojPqCz+xTwghCgAHjZ+z+xTwjPqKR7JPCH8KAAebgs/sU8I1+rlm9hL/KIJQoABv1cs3sJf5RGRs9Z/Yy/wAogjCgAYC4bP7JPCM+o5Hsl8IfQoAGPqOR7JfCF6jkeyTwh9CgAYeopHsk8IXqGR7JPCH8KAAcdnbN7GX+UQvq7ZvYy/yiCMKAAd9XbN7GX+URk3BZ/ZJ4QQhQAMBcMj2SeEL1FI9knhD+FAANOzlm9hL/ACiF9W7N7CX+UQShQADfq3ZvYS/yiF9W7N7CX+UQShQADfq3ZvYS/wAohfVyzewl/lEEoUAA5dnbMNJMsdigQjs5ZvYS/wAogjCgAG/Vyzewl/lEOrLd0uV/DRV7ABDiFAAoUKFAB//Z"/>
          <p:cNvSpPr>
            <a:spLocks noChangeAspect="1" noChangeArrowheads="1"/>
          </p:cNvSpPr>
          <p:nvPr/>
        </p:nvSpPr>
        <p:spPr bwMode="auto">
          <a:xfrm>
            <a:off x="155575" y="-846138"/>
            <a:ext cx="2600325" cy="1762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9942" name="AutoShape 6" descr="data:image/jpeg;base64,/9j/4AAQSkZJRgABAQAAAQABAAD/2wCEAAkGBhQSERUUExQWFRUWGBcaGBQXFxcXFxkcGhcXGBwaFhcXGyYeFxwkHBYVHy8gJCcpLCwsFR4xNTAqNSYrLCkBCQoKDgwOGg8PGikkHyUsLCwsLCwpLCwsLCwpLCwsLCwsLCwsLCwsLCwsLCwsLCksLCwsKSwsLCksLCwsLCwpLP/AABEIALkBEQMBIgACEQEDEQH/xAAcAAABBAMBAAAAAAAAAAAAAAAFAAQGBwECAwj/xABCEAACAAMFAwgGCAYCAwEAAAABAgADEQQFEiExBkFREyIyYXGBkbEHFVNyocEUFiNCUpLR8DNigqKy4STxQ2PCF//EABkBAAIDAQAAAAAAAAAAAAAAAAAEAQIDBf/EACwRAAICAQQBAwIFBQAAAAAAAAABAhEDBBIhMSIyQVFhcRMUI5HBBYGhsfD/2gAMAwEAAhEDEQA/ALwdqAnhAyy2MTgJk0VxZqhJwqN2W803mCFp6De6fKOd3fwZfuJ/iIAOXqaT7JPCM+ppPs08IeQoAGXqaT7JPCF6mk+yTwh7CgAZeppPsk8IXqaT7JPCHsKABl6mk+yTwheppPs08IexiAgY+p5Psk8IXqiT7NPCHpjESQM/VEn2aeEL1RJ9knhDyFEgM/VEn2aeERXaPa6wWQlOTWbMH3EAoDwZtxHfD/b7aJrLZvszSZMqqn8Ipm3bu74q65tlWmoztWraE8IXy5dnCGMWJz5N7f6VHLfZWaQq8CpYntJP6Rmx+ld1I5WyyGHUpU9xB+UMry2JaWRTOvxh1c2wJZ1Z+iprT96/7jD8wMflvoS64fSNYbRMWW8gSmYgAkgjPryieLdUgioloR2AxU+0ewiMpeSML64Ro36GDPoov1i72Z2JouJAd1NQK5/9RrizbnTMcuDZyiwRc0n2aeEZ9TSfZJ4Q8jMMCwy9TSfZJ4QvU0n2aeEPYUBIy9TSfZJ4QvU0n2SeEPYUADP1NJ9mnhC9TSfZJ4Q6ZwBUmgGpOQiDXl6ZLDKmFByk2hpilrVeuhJFYhuiUmyXeppPsk8IXqaT7JPCIpd/pku6a4Qu8snfMQqvewJpE0s9oV1DIwZTmGUgg9hGRgsKobeppPsk8IXqaT7JPCHsKJIGXqaT7JPCOVou4SwXkjCyiuEVwtTcV074JRpO6J7D5QAB/rXK4NCiIQoCCxrT0G90+Uc7u/gy/cT/ABEdLT0G90+Uc7u/gy/cT/EQEjiFChQAKFALa7ayXYJPKPmxqETievgBl4x592n9I9rtbnHNITdLQlVHbTXvijlzSLqFqz0u14SwaGYgPAstfCsdwY8eTZpY1+OsSHZnbu12RgJU1yv4CSy/lOUG4nYeo4xEZ2G20W8JRJASalMaiuHOtGWudDQim4gjtk0XTszaoREa0jaNTElRQoUIxIFb+kReVtUuWTkqinDM1J+EHrLZ1CqFHNAENNvbNSZJmbiGU93OHmY1td48hKXLE50Xu3kwhkVSdnQwPxVD57Ota0zhBOERwbXzA1JktFHU+JvAZfGCVpvwBKqwxHRc61O47geows6HU3Q6mIRAa4LKJV6hqAYw1O9SYjZtpnTTyi2p1zqy9Adgp84kNjmn7FxjfkXQ42oGZSaAHOtd1Txi+N00zDL5KizozHGy2gTEV10YVEdo6d3ycuqdMUKFCgAUaTZoVSzGgAJJOgAzJMbxFPSZehk3fMprMKyx/Vr8AYhulZKVuiqdvvSPMts0yUYpZg1ABWr9bceyK8mVB4ZwQsd3PaJuCWN4z+ZiUT/R3Mp0vhC0sqXY3HE30Q+0nHLBGo1gzsHtxPu+0IcbcgWAmyq1UgnMhTow1qPjDmXssZZZZqkgdIIecAdGXcQfkRlDG+tjjLlfSJEwTZO/dMQjUEb/AN5QQyxfBE8Tqz1LJmhlDKQVYAgjQg5giN4r/wBCd8NPu0K+sp2QH+XUeZiwIZQoKNJ3RPYfKN40ndE9h8okCuIUKFEgWNaeg3unyjnd38GX7if4iOlp6De6fKOd3fwZfuJ/iIgBxChQ3t5PJTMPSwNTtwmkAFCek+//AKXa3KmsuV9mnCo1NOtq91Ir8WJmagFfnBy5bjtNsfDLls1HoznJVyJ553RMbFs4lhcBp8hplRk4JzpoMx15dcKyybVa7HYYt3fQAsWwThAWFWOVNw/fyiRXFsUijGV3HUcSQP7QPGJ/YJ2KTjIU0/DpEWvbaN1mleVlS14YAT/cwr3QpJt9scUYrpAW5rwa7b0Uk/ZTKBx/K5p/a1G7jxi9QYoPbyxO6yZ60b7hKVGpxLka037zF53cW5GXjFGwJiHXhFfjDumfjRz9UqlY5MYjEKsMihmFGKwqwARHa5+Ucy2IVUwFCaZu+IUNd26nXA+9blLmuJ64cLUbQGnR3LpuprEi2iukTCkz8DAngaaVHCGE604c+Mc/Knb3HXw7XGLj/f7kX+rCL/4lzIJJpmRpiYliYLLdn/H5NjWpJJB3lsWvVl4RxkzzOmYycMpej/MdK9kazZzV/jihJrmgPYKf7heuLGeLpCS7ASOcK9SgEw9+i4aqpoWUiutDTI58DQwHtd4SlCq00hiaIx6RPAVFG7Ie3UZjsoYgkthBFQDnqRuiqVMJPgmOzDk2dKihzy/fWTBaOFjkYEVeA1847R14RqKTOJlkpTcl8mYUKFFigogvpmln1XMYDoOh7KkpX+/4xOoYX5dgtFnmyTSkxSM8xXd8aRD6Jj2UPsDZaSw9NSYsyysGXOINa5LSLPKWkxWXJkljnEgkHPdnnWHFyz7QRiwzFH/smq/woKVjmt02zqR6SC+0tjRVD4wGHRBBJNdUwjNlPDdqOuPXMsufMdFDSJxX7SRNX7OcnGmRVxpiXtoc4l1su5p0sFGKsRmR0hxwnceuG917HS5YxTMcxhozzGYg8RwPWIiy21sbej2zTrLbZlnUFZJKuq5EZ687fkT+WLZiLXLZPtUahIAOfZUCp7/jEphzA202xHUJJpL/ALkUaTuiew+UbxpO6J7D5QwLFcwoUKJAsW09BvdPlHO7v4Mv3E/xEdLT0G90+Ucru/gy/cT/ABEQA5hteNsEqU7nRVY+ArDmAm2K1sk1fxrh/MQvziH0SuwFslYllSWAADM5eYB+J1DGvjG9v2dkMwZpaVDYq4QDXjXjAfYba2TaZfJ4gLSmITZe9sBC8oOIIw9hh/e94jGqu4lqTznJplwHEnQCOfLxVPs60UpO10FBY0lySiABabojs24JEx8Ty0LbyQCc8t8FrwtUvRZjqMhQK1MuFRAK22tQy4HPKDPC1QzrvyOtNYzyfQ1hH5CFtulGkNKAwqMOEAAUKmopSJzYmYy0LdLCte2grEEn3ustZQfNps2WiLnmxIqewCpiwIb0yq2IaySbSFChQoaEBQoUKABUiO7QWYKVKgDLQDrgxeV4rJQu2dAaLvMBrRazPlLNK4QcwNcjoT2/MRTLjcoNm2Ce3IlZGbx2bS0KM2QqQy0JoCDWjJWjL2wTS8TLADomLKhVMu6pjUWgI2ekbzJko5kiEU3FcHUtSdSB7SjNmh5mEhKmWABzSVpWutdfEwZ2WsmKcX3IMh1nL9fGBFpvFOjLzPAQe2atCorVrnTTvr5xOKO6abMtRNKDSJOI2hjLvWWcq07R84eI1dI6TVHKTN4UKFFSwoUKFABANu7DycxZgAwvWvbv8dYF2m9ZcuSKAVYgAD4nLhEv24kS5sjkiwE01aWu84aV7qMBXrEVi9iEySyYmlzZZ5pBoc9VPVWObqIbZ38nT0+TdDb7olt13srywoxVzqaYR21McJV+ss0yWZZn8ykEiugmAdE5HPQ0gRctrlKtJiTHmD7rsSK5jTPgNBB+RIXCXwhSxrp3ARl7djW3byyWbMtWW3vfIQYgfcSKJK0NePbvHdp3QQjqY1UUjjZHc2xRpO6J7D5RvGk7onsPlFzMrmFGIUSQWNaeg3unyjld38GX7i/4iOtp6De6fKIvem0RlypcuXk2BKtw5oyHX5QJBdEqxjjAja0f8WYfw4D4TFPyitb7nu/OYluurA9xUiI9ffpDtlmTkWczZDqyjFQuuWhmUqdQRWKytFo0wBc18Cx3os45IXZX91zQnuND3Rd027pc8UdQ6kf7DKwzB4EaR5ytFpNomBVXnMQABmSa5mL42OtTypQlTNZfNB6t3dQiE5qqsfxS7oa3hY7TIaiW608nuV1lzCBuAcip1359cd7qulgDMmTHnTG0Z6c1dyqBku7TWDF4X1KDAMB3iBl82pms8wSea7KQhOXOYUFO8xR23TZu3GMbSSZC7df4n3vZpaGsuRNRQdzOXGM9mQXuPGL3jzBsYMF42dH5pE1Qa7iDv798enFmVFYbxqjm5nbRvWMAxgmG0+07h4xslZgdJtpA0zPwhhOmscwc+FaA9XVGrzOuG9rchak5cQdI3jCijZwnFZysujAEMp1FRHa7jWSqn7oCEdain+++A9pDYxRvtKVR/wAQH3W3E9fWIdWG3g1IGE/fQ7iPvfvd2Rq48GalyN7yu9lqRVl+K/qOuI1edhD5jOJ8s4HXxhjbblV6leax3jQ9o391I5+XTe8P2H8ep9p/uRGwWfBTcIkNyz8SORoHKj+kDF8SR3QGvOzmUyo7y5ZY0DswCgfizOfYd8SaTZFlS1ROioFPmSd5JqSeJjPS4pKTlJdF9Vli47Yu7EGh5YryKHXLgYaBY5kR0uGc3ol1mtIcVHeIzabUktGd2CIoqzMQAAN5J0iE2u/TZsL16u3qitfTHt+bVOFmlMRIlhSwH35hAPO6lrSnEE8IXnDbybRlu4J5fnp0scqq2dWtDDf0E8WFT3CK+v30026fUS2WQv8A6xzu9mqfCkV1ijdZkZ2a0TfYXaC0Wi8QZ86ZNZpUxVLsTQCj0HAZE0ETa/rGxXlEH2i/3Dh+kVjsJaOTvKyHjNVT2PzD8Gj0LOuwA1iripKmSpODtELuu+lZRilnFxoM4MG0FxUig4QUtdzKFxqoodRTQ9XVA8LQEaUPkKxzpQcHTOnCayK0NtlZky12FhLtDyZqsVWaprRkqOepqHUjDUHtGcRb/wDXLxsM55Fsly5roaGowMRuKsmRBGYNIN+jaY9n+mLMR8KM01aDNgAcWEGlclENtrrTdt72YNKtUlLQg+zMxhKbjycwPQ4Txzoc+MdDFzBHNy8TYUu307WVx9rKmyzl0aTB45H4RYNmvCXPkibKYOjqSrDQikeSZstkYqwwspIIO48Itj0H7RsDOsjHmlWmS89COkB2gg/0mLlKD8KFWFFiCxrT0G90+UVJ9EtJJJmIRqAUNabgTXPKLbtPQb3T5RWqTN0TErID2ue6LSYoPWtR8CIj172eXMVGbOUzDEeA0NeFDSJfeSAimdSNP+ois6wvKxmnMbNkNNdCwGoy1G+kTIiPBYd37K2ZMLyZMtQQDVVANO2Ht52AAq4yBop7R0T4VER70eX7VGs7kDkyBJYnKYhFcKk6shqKcKRMLZIxoyjfp1EZj99cZZI7otG2OW2SYDtVlUkEgEjfAraq1YJS01xyz4OpgkzmI7tNUrX8JU+BqY5zlSOio2x/tdsFLmlp9nrLtAzBU5NxUg5ZiufGGOzPpIaQAlp5R6ZVFCRSoNQaecTm2NkCND84q30g3VyU1Z6CizSQ1NzjOv8AUPiDHSca5Ry074ZaV1bcWa1HBKZsdCQrLTTXPMQ/HbFNej+1FLXXeZUynbQH5E90W/Z5dKLrQVJO89cb4142Zy7o6NLrDabLprmDqNfER3mv1w2IH7Maoowc9jquEHoGqHeBnQd2a9whFKjEQQ43jXt647z5oVgeOR8YyrgxpZSjFln5AEggmgOgrwpu7OPdDlrQEUsxoqgkk6AAVJPcIZzZIrWmuo4w2vkl5E1dOa2fHKvx07jEdhdFc3htGLbNab90miKdyjojt3nrMSPYHaBpgm2d9ZVCnuaYf6TSnUeqITaXXlsSDCjTCKdWfzpE22Ku5BWaK4+ch6xUMK9edIXSqbRpbcEyZAxyJzhFo4zJtI1KALbIj6Mx3o6MPzAEeB+EUdaVpMeuZxtnx5xzi4trrTis80fy+RB+UVVfMoCdirXEqtThkB8qxGaPjZGOXnQOwxoUh0DlHNlhMcR3uO3CTaJUxgSJcxHIFKkKwagrvyi1bz9PKlTyNkbFnQzZgCjtVASfERTjnOOlYlOgqyWXd6QLU1vl2ifOYjoEDJFRiKhU6IGQJ40zi9LBaV5LlFRWbeCDn7pOgjzBSPQvozv8Wu70xGs2T9m/E06LHtWneDBSfYNtdEV9KO0M1EZJVZRmU5WhqcGmANuBrnx0ipWEWn6UUH2nHCP8hFWmABBs4kWw17Gz26TM3Ywp7G5h+DRG65w8ut/tU95f8hEMsXxyJ4xmFCixkWFaOg3YfKKqWfnQa7z8otW0dBuw+UVMsnCT2kxeJWQQWYaQJl/azWWumZpTLhU0oCeGcdrRasNADmytTuFYxc1nwIOLEse08e4RZlTWZsvkcL1B0RgtB2EAU8IYzb2tlm5qz3w7gSswD3S4JHZEnEwLrHCdKSZSXgxFsgufjlFHxyXXJrdFvadJDuasa1biQd/Xp4iFMsTzjgQVrqfujrJ3Rvd+z1okuZYkjknIOJZikIaUNVY4qdlYkFqlcjJEtDxxNvJyzP73QhmhHs6OCcvSxtLmYUSUzBnVAGYZLUCmRPZAq/7s+kSHlHVhVTwYZqfHLviu9sximLUkgrXPPOp7q6QLu6+Z9n/hTWUfhriX8rVHhDWJvb5Cmbbu8A3sLZna3SlGRBYsD+FQQ1R2ZdpEXcmXziqPRjb1mW+fMZQsybLrlWmTDFSulTQ0i065QzBcC8uzKnFnoN3XGJsvL9RHWTpWE5EXKgi3WYzFI0NQQew1hlZJ1WccCYNTViPWleTnE8c40i74M5cchF5tCOuG9snAS3PBW8jG7TKgHs/fxhhf0zDZ5p/kYeIpAQ2VRaR9gKa1J+MTHYm9KTTKP/kGJfeAow7xn/TESRKyx2Q6s9oMt5Uwao4PdXMeFYUTqVjFWqLXnPSBF6W7CrdkPJ0+IjtNauac90Ni7YwvS34pD+63lFd2kkvVs6qp7qUp8Ilsyb9kwO9D5RFLZL6B4r5H/cVy8xK4eJmsownk8I1R6R2BBhOh9DO0SiM6RqrQ+mCoI4iBxiAO8TP0U7SfRbcqMaS7RSW3ANXmN3MadjGISrRkNTfTgeEAFpelGcFEyurFV/ur5AxWDtlBjabaZrXyZbUCr9bUAJ8z3wCLRIGaw7u1qTF95fMQzrHewHnp7y+YiCUX9WFGKxiLlCx7T0G90+UVNf8AazJn4VGMsqNhrQKpVSXc7tTTjFs2noN7p8orLbWxqoRyObMkoXPHAoFO/LxiYlZEen2xZk6RMU8zMbwRiquY3dW4wfExUFToB8AIjthsn33HOmGpG5QNFHDdHf6aSSpGIVOXwz/WL0UsMybQHzDA9YNR8IWwFuE+3WiYMxLQonUFYBiO0k+ERWx3UJbo0qYQUCKVP3gC1cXA4WAHWojhc19G7La26W5LDLmlWpiBp17xvEY5LaNsdJl6M0Rnae0YVahzNQOs0/QE90Pbg2il2tGaVXmthYEUINA1OsEEEEZGBe1llYmW65oCxYHXNcIpwpU+MLNW0mNxdJtd0VjtPIKS5dQ3TbM0pmBkMyfu17zEbMyJZtoQbODwZfmIhAmQyltVIUbcuWSnYS3YLfI/mLJ4o36CLtlzsu6PO2z9uEu2SZhPNR1r3nD/APUXpZbXpDOLlGM+GHWnUWEDApbRjY8BBGS/N69IvRWzoywIvuy1XENV8oOiXGk2zAiITpg1ZGJL4kI4iA+0dqP0Z1YEMRvg79GMp2yyQV8dIA7YWwPZCT0gy07zn8IrLOlkUPkutO5YZZL6IJZDWWO8eBIjL9EiG1hmc1hwdx8a/ON2mUjB9krontituKQhr9xT8AIjt/MGpXStNYzcdt+xArpiHxhreLYofj6bEpvyoEzLOWZVHRzyhtatn3ngiVSssEmpoCCdB15RIZcjCC9KkLzV4k0AHjB257tEmTRqF2qznrpUiL7U4tP3Mlu3Jr2KfnyXlsVdSrClVYUOYBHcQQQd9REj2A2fW3WxZTthlqrTJhHSKrTJeskgV3Zw+9ItoWZZ7DMagnUnymP3mSU6iWT2Ale6GfoyvMSrcFY05aVMlqT+JqFR1VK0745sk06OrFppMt607D3fNk8l9FRF3OpYTR18rUknqNR1RXR9Ddoae68tLEkNzJrVLsu6stcgRpmd0WfYrWGANcjDqZXAaQn+I6Hliiyp7X6F5y15O0y2AFeerKfhiERC/dmLRYyBaJeANUKwZWVqa0IPZwiXbV+ka0SbU0qSVwy+acS4iWpnnXdp2iITfN+zrU+Oc5YjIDQDsG6L43N8voplWKPEexiphExgxiNhYyTDmwdNPeXzENRHeytz195fMRIF/wCEfv8A6hRmFElSx7T0G90+UQ3a2w47JIbcmHF3qKd1QPhEztPQb3T5QCvEf8BuqSD3hQREorIrWW+ZbcK+A/UwNsLVc14w7vF+Tkhd7U8NYDXLOq+f73xsZj285WZIqDuI/f7pAK8bQzrgejU0OjZdcSS25rWInOfnnhwisiYjzYXahLDah0wkzmzFpUUrkwFdQTXTSoi67UccussqQy1B1DDWo4ZfCPP7Xa2IPhIAoanLUgD4xPNldqGlS2lOMafdBPRrqB/KeEK5MdjmDJtdsA7aErJdTlR1p4/7iEY8omW3N4B5RGWbrQdmucQwZxp9zJ1fHRwnNRDnqw8iYtX0e7SmfJCMefLAU8SKc1vDLtEVPbWzA4eZghs9eTyJheWaGlOINSNRv0jTHKmZ5FasvCy2llmZRKbLNDAHflFdbO7QragA1FnKKlRoVrTEP0iY3fa9BDVC6ZJFMAZG0LWhiZFBJBI5U5mYRryYOQQfiOu7jDTb+9DKu+ZhNGmFJQOlOUND2c3FHa57CJUmVLGiIB8P1rCOoyOPih7BjUuWObwSYUoCKnUkfL974i21Vh5OwTsWvNPYQ4yHH/cS+dNpEM9IturZGQasR4Ag+dIVxRcsqfuN5ZKGncX0Vldlpxcof5q/AfpHSdOgfd8ymOnEeUdZk6sOS7Zzo9IK3RaciP5j5CDMiz4qxHLkzYjsMTew2XIQ/i9CEMq/UaG80YWUDUCldwr/APXxzgiMWEimFadI/p8zmeEcLuwuTMYgAk4RUk0Bpu07B3wRmDGKUovxPduEbN1wZxV8lZ7b3qrSLPIw8+VMnvipQ4JmDCCeJZXam4ERE5U5lKspIZSCCNQQagwb28tavbHCCgQBcuIzPxMAY5mV3NnSxKoJMtrZLbqzuGM2aZM12xGUwJllm1Mph0QxzwnQnviy7I/NNY8tCPRWx97fSLDJmGlWWjDrHNPxB8YRzRrlHT0st1xZSW2NmwW+1LWtJrmvvHF86d0CaRIfSVLCXnPA34G7zLWvxiM8pDEeUhOa8mbO0bSpLNWgrQM3coLE9wBMaAbzFgeim5pUwW+0Wk4ZEqyzEZqVpyykVA/FhVqdZEWKlfw4smbr7y+Yhowoaa/D4bocWKuNPeXzEAHoTFChUhRJUsi09BvdPlAW0TVWxkt0eRFe9QPMiDVp6De6fKK72qvQvLlWdDQBEaYx4lRQAb8s++LRVlZEGvq04mPUPP8A1XxgRd03CSYdXm+ZIOpy7AKDyr3wI5Sn/fCLvsoiVq2JP3ugTKugNUtrWo7vOHt3TsSCOinPvixU5WqViZZfGjN2CoUZd57oy9hKKTTMaDdSN7lnCZMY7yx1/DovdTziRz7GCo74ylzyaxdcFRXta2ZsJFM9Kw1pQQQ2llhbSy6kE5wNs6lnUEkVYDOlBUj9YzRoxlbJgxGkdruardVKnu/fxja2Yc6CgJJXsrTv0jawy61pqaD5/pF4epFMnpZPNjbI2AzKkNMbIjUKvCJ2toZNaHz+EB9l7FRVG5Vp+vxgradY6X0EI/Jjb1BPu5yprybJMy1GFqdxAasPtk71afZVmTBhfRsqVwmlabq698AZ1v5OtDrkRu74K7LXhjluBTmt8CIR1WNbNw7pMn6m35D85jSK/wBq5wdZi1HNy8NfjE7lnIqfHvigdpJ0xZ8xWcnnsK8aMRC+kpTcn8DX9QtwjFe7/wBDexN0+sjyjdmhvYX17ocGNJdi8OkE9nP4h7Pn/uJde9tMqznTE/MXtIzPcKmIns2PtwNKg/I/KJFtHLxBOaCoNKE0AJpQk8Moe0/MaENQ9smzfZeecLECorzRpupWu4ViSIJj/gpvGfwNMoj90yhkvKJ7oIA8Bm3jB6ZZGI57FhrVSVU9RUQxPswxXtoqrbTZo2d+U5QTBNdq6VDdKmWuvwiOAxO/SlOVTIlKAMIdyAKDOgGXcYglI5eVJSdHVxtuKsRWLW9ENvP0a0SzpLZWH9Y/VTFUQf2IvF5drlqmk04GXcQdO8HMQtljugxvTz2ZExz6TbvZbc8w5rOCuh6qBSO0EfEREwYsr0k2qU1jswxAzcZNBTEBQhqjcKhe3KK3AgwybgrJ1MFDK0jdc4LWHaRpVjtVmXS0mTi7JbE94NYEsY5UqY1FzdaQ7sXTX3l/yENlHV+++Hd3rimIBqXUf3CAC/v3pCjryRhRayhYlp6De6fKKavZ6hsWsXPMWoI4giKP2ss72eYyOCMzQ0NPHSLQKyRFLxmEVAMCzNz/AH+/+o72h84bMIGCD9zT6rSHtqmUVzvCt26GAN1TyHzpnBxpVcXBh2jTdF10UfYTuqxq5Rk/Du35QfIIVcWRziI7EzyrBDmMIZT27vGJlaJtSIojRlYbe2ULaQw+8AflEVmTKHfu017uuLK9IV3hpHKAZofgf9xWD5n990UaosnaHVptCno6UAAIzy/7hxcCYpo7awNmLQRIdh7P9piOgPj+/lGmFeSM83oZbd0SOTkiupzMCryvoAlU5x6t0aXheLuBLQ0yqzcBuHbHW7riYjmrQfiaOlSXLOe5N+MQHNkTHzY4R8fDdB/YyyYHma0Zd9cyCPkT4wTl3EiCrc9vhGRVWBGVIyzL8SDijXBH8LIpsKTCCQDUg5fPOKp2/wBnllzhTovmOo1oR4n4xaMu1B89COce7ziD7V2Jp7A/g04ZtUxzdJCSytV9/wCDq6+cHgTv3Vfz/gr2ZZcBoN8YSNcTBiraqSPjSOgEa5K3OhXDexWE9nj/AMiX2keIMTq33bykop+IZHrGY8qd8V9dEyk+Wf5l84st5wRcR0UVPdG+B8GOdc8gu5rNLoFGFmXUUFVI1r2HfElR8qHWI9svZ8i5HOclj3kmkH5uQhmfYti9JTe3ttL26YPwUQd2Z+JiPVgvtdMDW2eQagv8hX4wHBjmz9TOlD0o2xxvItJRlZSQykEEbiN8cqwqxUsdZs8sSzEknUnMntMarGgjO6AkTPrGZQjVUJOQJ7M47KICBBeyLD9EWw622c82Y5VLPgbABm5OIgYvuiq56kxX4EegPQ5Y1kXYZoIabambCo1olZainaGJPXEAOuUMZg99Tz+MeEKLFSUxwtVhlzOmit2isd4UQSDvq9Z/Yy/yiF9XrP7GX+UQRhQADvq9Z/Yy/wAojPqCz+xTwghCgAHjZ+z+xTwjPqKR7JPCH8KAAebgs/sU8I1+rlm9hL/KIJQoABv1cs3sJf5RGRs9Z/Yy/wAogjCgAYC4bP7JPCM+o5Hsl8IfQoAGPqOR7JfCF6jkeyTwh9CgAYeopHsk8IXqGR7JPCH8KAAcdnbN7GX+UQvq7ZvYy/yiCMKAAd9XbN7GX+URk3BZ/ZJ4QQhQAMBcMj2SeEL1FI9knhD+FAANOzlm9hL/ACiF9W7N7CX+UQShQADfq3ZvYS/yiF9W7N7CX+UQShQADfq3ZvYS/wAohfVyzewl/lEEoUAA5dnbMNJMsdigQjs5ZvYS/wAogjCgAG/Vyzewl/lEOrLd0uV/DRV7ABDiFAAoUKFAB//Z"/>
          <p:cNvSpPr>
            <a:spLocks noChangeAspect="1" noChangeArrowheads="1"/>
          </p:cNvSpPr>
          <p:nvPr/>
        </p:nvSpPr>
        <p:spPr bwMode="auto">
          <a:xfrm>
            <a:off x="155575" y="-846138"/>
            <a:ext cx="2600325" cy="1762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9944" name="Picture 8" descr="Minding Our Manners in Social Settin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3448050" cy="2333626"/>
          </a:xfrm>
          <a:prstGeom prst="rect">
            <a:avLst/>
          </a:prstGeom>
          <a:noFill/>
        </p:spPr>
      </p:pic>
      <p:pic>
        <p:nvPicPr>
          <p:cNvPr id="39945" name="Picture 9" descr="C:\Users\Arek\Desktop\5805951432_b8e5038b24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068960"/>
            <a:ext cx="4113612" cy="2404293"/>
          </a:xfrm>
          <a:prstGeom prst="rect">
            <a:avLst/>
          </a:prstGeom>
          <a:noFill/>
        </p:spPr>
      </p:pic>
      <p:pic>
        <p:nvPicPr>
          <p:cNvPr id="9" name="Picture 2" descr="http://t2.gstatic.com/images?q=tbn:ANd9GcSbdWnA6lg3IaeIylwQjU_K4EiB4uzECYmabV3vDKDSY8bfjJSVb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5949280"/>
            <a:ext cx="1949751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 </a:t>
            </a:r>
            <a:r>
              <a:rPr lang="de-DE" sz="2800" dirty="0" err="1" smtClean="0"/>
              <a:t>Good</a:t>
            </a:r>
            <a:r>
              <a:rPr lang="de-DE" sz="2800" dirty="0" smtClean="0"/>
              <a:t> </a:t>
            </a:r>
            <a:r>
              <a:rPr lang="de-DE" sz="2800" dirty="0" err="1" smtClean="0"/>
              <a:t>clubs</a:t>
            </a:r>
            <a:endParaRPr lang="sk-SK" sz="28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First </a:t>
            </a:r>
            <a:r>
              <a:rPr lang="de-DE" dirty="0" err="1" smtClean="0">
                <a:solidFill>
                  <a:schemeClr val="accent1"/>
                </a:solidFill>
              </a:rPr>
              <a:t>impressions</a:t>
            </a:r>
            <a:r>
              <a:rPr lang="de-DE" dirty="0" smtClean="0">
                <a:solidFill>
                  <a:schemeClr val="accent1"/>
                </a:solidFill>
              </a:rPr>
              <a:t> after </a:t>
            </a:r>
            <a:r>
              <a:rPr lang="de-DE" dirty="0" err="1" smtClean="0">
                <a:solidFill>
                  <a:schemeClr val="accent1"/>
                </a:solidFill>
              </a:rPr>
              <a:t>arriving</a:t>
            </a:r>
            <a:endParaRPr lang="de-DE" dirty="0">
              <a:solidFill>
                <a:schemeClr val="accent1"/>
              </a:solidFill>
            </a:endParaRPr>
          </a:p>
        </p:txBody>
      </p:sp>
      <p:pic>
        <p:nvPicPr>
          <p:cNvPr id="38913" name="Picture 1" descr="I:\pictures\fotos vom handy 04.11.2012 wroclaw\DCIM\Camera\20121008_232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08920"/>
            <a:ext cx="4704523" cy="3528392"/>
          </a:xfrm>
          <a:prstGeom prst="rect">
            <a:avLst/>
          </a:prstGeom>
          <a:noFill/>
        </p:spPr>
      </p:pic>
      <p:pic>
        <p:nvPicPr>
          <p:cNvPr id="38915" name="Picture 3" descr="http://www.wroclawcitybreaks.com/sites/default/files/liverpo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72816"/>
            <a:ext cx="3816424" cy="2542693"/>
          </a:xfrm>
          <a:prstGeom prst="rect">
            <a:avLst/>
          </a:prstGeom>
          <a:noFill/>
        </p:spPr>
      </p:pic>
      <p:pic>
        <p:nvPicPr>
          <p:cNvPr id="6" name="Picture 2" descr="http://t2.gstatic.com/images?q=tbn:ANd9GcSbdWnA6lg3IaeIylwQjU_K4EiB4uzECYmabV3vDKDSY8bfjJSVb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5949280"/>
            <a:ext cx="1949751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company design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Mriežka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riežk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Mriež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217</Words>
  <Application>Microsoft Office PowerPoint</Application>
  <PresentationFormat>Prezentácia na obrazovke (4:3)</PresentationFormat>
  <Paragraphs>70</Paragraphs>
  <Slides>15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15</vt:i4>
      </vt:variant>
    </vt:vector>
  </HeadingPairs>
  <TitlesOfParts>
    <vt:vector size="17" baseType="lpstr">
      <vt:lpstr>company design</vt:lpstr>
      <vt:lpstr>Mriežka</vt:lpstr>
      <vt:lpstr>Our Erasmus </vt:lpstr>
      <vt:lpstr>Our „BIG“ GROUP </vt:lpstr>
      <vt:lpstr>General overview</vt:lpstr>
      <vt:lpstr>Why Poland?</vt:lpstr>
      <vt:lpstr>Why Poland?</vt:lpstr>
      <vt:lpstr>First impressions after arriving</vt:lpstr>
      <vt:lpstr>First impressions after arriving</vt:lpstr>
      <vt:lpstr>First impressions after arriving</vt:lpstr>
      <vt:lpstr>First impressions after arriving</vt:lpstr>
      <vt:lpstr>What we did on erasmus</vt:lpstr>
      <vt:lpstr>What we did on erasmus</vt:lpstr>
      <vt:lpstr>What we did on erasmus</vt:lpstr>
      <vt:lpstr>Our personal experiences</vt:lpstr>
      <vt:lpstr>experiences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Mária</dc:creator>
  <cp:lastModifiedBy>Mária</cp:lastModifiedBy>
  <cp:revision>40</cp:revision>
  <dcterms:created xsi:type="dcterms:W3CDTF">2013-01-08T15:45:45Z</dcterms:created>
  <dcterms:modified xsi:type="dcterms:W3CDTF">2013-01-24T20:25:40Z</dcterms:modified>
</cp:coreProperties>
</file>